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4"/>
  </p:sldMasterIdLst>
  <p:notesMasterIdLst>
    <p:notesMasterId r:id="rId29"/>
  </p:notesMasterIdLst>
  <p:sldIdLst>
    <p:sldId id="313" r:id="rId5"/>
    <p:sldId id="256" r:id="rId6"/>
    <p:sldId id="312" r:id="rId7"/>
    <p:sldId id="265" r:id="rId8"/>
    <p:sldId id="299" r:id="rId9"/>
    <p:sldId id="328" r:id="rId10"/>
    <p:sldId id="300" r:id="rId11"/>
    <p:sldId id="263" r:id="rId12"/>
    <p:sldId id="330" r:id="rId13"/>
    <p:sldId id="309" r:id="rId14"/>
    <p:sldId id="266" r:id="rId15"/>
    <p:sldId id="269" r:id="rId16"/>
    <p:sldId id="301" r:id="rId17"/>
    <p:sldId id="305" r:id="rId18"/>
    <p:sldId id="324" r:id="rId19"/>
    <p:sldId id="326" r:id="rId20"/>
    <p:sldId id="323" r:id="rId21"/>
    <p:sldId id="331" r:id="rId22"/>
    <p:sldId id="325" r:id="rId23"/>
    <p:sldId id="304" r:id="rId24"/>
    <p:sldId id="303" r:id="rId25"/>
    <p:sldId id="333" r:id="rId26"/>
    <p:sldId id="332" r:id="rId27"/>
    <p:sldId id="275" r:id="rId28"/>
  </p:sldIdLst>
  <p:sldSz cx="9144000" cy="5143500" type="screen16x9"/>
  <p:notesSz cx="6858000" cy="9144000"/>
  <p:embeddedFontLst>
    <p:embeddedFont>
      <p:font typeface="Kanit" panose="020B0604020202020204" charset="-34"/>
      <p:regular r:id="rId30"/>
      <p:bold r:id="rId31"/>
      <p:italic r:id="rId32"/>
      <p:boldItalic r:id="rId33"/>
    </p:embeddedFont>
    <p:embeddedFont>
      <p:font typeface="Kanit SemiBold" panose="020B0604020202020204" charset="-34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Work Sans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2E4F"/>
    <a:srgbClr val="FFCCCC"/>
    <a:srgbClr val="F3F3F3"/>
    <a:srgbClr val="F5DBE2"/>
    <a:srgbClr val="EDBDCA"/>
    <a:srgbClr val="A92D4F"/>
    <a:srgbClr val="C03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C1C52E-810B-41BD-A6F2-4133C689FBB6}">
  <a:tblStyle styleId="{24C1C52E-810B-41BD-A6F2-4133C689FB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B1301CA-065C-43E2-A6B4-D0E3E353F0A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1840" autoAdjust="0"/>
  </p:normalViewPr>
  <p:slideViewPr>
    <p:cSldViewPr snapToGrid="0">
      <p:cViewPr>
        <p:scale>
          <a:sx n="57" d="100"/>
          <a:sy n="57" d="100"/>
        </p:scale>
        <p:origin x="2646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>
          <a:extLst>
            <a:ext uri="{FF2B5EF4-FFF2-40B4-BE49-F238E27FC236}">
              <a16:creationId xmlns:a16="http://schemas.microsoft.com/office/drawing/2014/main" id="{953959CD-F778-69D0-730D-9B9F95DA3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>
            <a:extLst>
              <a:ext uri="{FF2B5EF4-FFF2-40B4-BE49-F238E27FC236}">
                <a16:creationId xmlns:a16="http://schemas.microsoft.com/office/drawing/2014/main" id="{7C059499-79F8-4391-9124-3A9E99C823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>
            <a:extLst>
              <a:ext uri="{FF2B5EF4-FFF2-40B4-BE49-F238E27FC236}">
                <a16:creationId xmlns:a16="http://schemas.microsoft.com/office/drawing/2014/main" id="{2BF254E0-7AD5-B364-85BF-F67466040C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7875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986ACED7-575D-ABD8-0923-C954D4D55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4EFCAAE5-F69B-8A34-E48D-4CE1A1DF77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89F1C890-8C3E-11E2-5660-A9F1C8E87F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417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ddc358381d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ddc358381d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ddc358381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ddc358381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020F21F8-2735-9843-892C-610D344C9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ddc358381d_0_146:notes">
            <a:extLst>
              <a:ext uri="{FF2B5EF4-FFF2-40B4-BE49-F238E27FC236}">
                <a16:creationId xmlns:a16="http://schemas.microsoft.com/office/drawing/2014/main" id="{8F977040-7987-5761-30A9-3E16DB4F5A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ddc358381d_0_146:notes">
            <a:extLst>
              <a:ext uri="{FF2B5EF4-FFF2-40B4-BE49-F238E27FC236}">
                <a16:creationId xmlns:a16="http://schemas.microsoft.com/office/drawing/2014/main" id="{EC4F7EBF-72FC-F1F7-0FD4-BA0207CD03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967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7CDC10A6-63AE-2B15-29FD-DE587C3A5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ddc358381d_0_146:notes">
            <a:extLst>
              <a:ext uri="{FF2B5EF4-FFF2-40B4-BE49-F238E27FC236}">
                <a16:creationId xmlns:a16="http://schemas.microsoft.com/office/drawing/2014/main" id="{87FB0B25-56CE-48CF-A972-3AE9AB30BE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ddc358381d_0_146:notes">
            <a:extLst>
              <a:ext uri="{FF2B5EF4-FFF2-40B4-BE49-F238E27FC236}">
                <a16:creationId xmlns:a16="http://schemas.microsoft.com/office/drawing/2014/main" id="{00FB370E-E024-26D3-3526-676F466B98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646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7F34AD5F-BF0D-79C9-9263-B1C6ABA2E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ddc358381d_0_146:notes">
            <a:extLst>
              <a:ext uri="{FF2B5EF4-FFF2-40B4-BE49-F238E27FC236}">
                <a16:creationId xmlns:a16="http://schemas.microsoft.com/office/drawing/2014/main" id="{2BC85220-0BD4-6784-61F3-C01293C7FB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ddc358381d_0_146:notes">
            <a:extLst>
              <a:ext uri="{FF2B5EF4-FFF2-40B4-BE49-F238E27FC236}">
                <a16:creationId xmlns:a16="http://schemas.microsoft.com/office/drawing/2014/main" id="{1532F155-5E98-62F2-C425-6856951589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974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14461CD1-0CD9-8D72-37EC-DC8B2B03B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ddc358381d_0_146:notes">
            <a:extLst>
              <a:ext uri="{FF2B5EF4-FFF2-40B4-BE49-F238E27FC236}">
                <a16:creationId xmlns:a16="http://schemas.microsoft.com/office/drawing/2014/main" id="{FC1E082D-E6CA-7C9D-7A06-AA155B8589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ddc358381d_0_146:notes">
            <a:extLst>
              <a:ext uri="{FF2B5EF4-FFF2-40B4-BE49-F238E27FC236}">
                <a16:creationId xmlns:a16="http://schemas.microsoft.com/office/drawing/2014/main" id="{0469FA2D-1EBD-5180-C726-7D0BDD8F89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268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BA644CD8-4DBF-FC5B-3922-7356C7EA7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ddc358381d_0_146:notes">
            <a:extLst>
              <a:ext uri="{FF2B5EF4-FFF2-40B4-BE49-F238E27FC236}">
                <a16:creationId xmlns:a16="http://schemas.microsoft.com/office/drawing/2014/main" id="{65819659-230D-2C37-3C32-105B418724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ddc358381d_0_146:notes">
            <a:extLst>
              <a:ext uri="{FF2B5EF4-FFF2-40B4-BE49-F238E27FC236}">
                <a16:creationId xmlns:a16="http://schemas.microsoft.com/office/drawing/2014/main" id="{09F18A3C-8F2C-1198-83C3-D8819BBF49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698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3427F3C6-4948-48DB-1FFD-73688F5DF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ddc358381d_0_146:notes">
            <a:extLst>
              <a:ext uri="{FF2B5EF4-FFF2-40B4-BE49-F238E27FC236}">
                <a16:creationId xmlns:a16="http://schemas.microsoft.com/office/drawing/2014/main" id="{1007BD8F-4DDD-4F88-5D09-8A5C568B07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ddc358381d_0_146:notes">
            <a:extLst>
              <a:ext uri="{FF2B5EF4-FFF2-40B4-BE49-F238E27FC236}">
                <a16:creationId xmlns:a16="http://schemas.microsoft.com/office/drawing/2014/main" id="{E8136C76-2C27-5AA0-1F8D-6FF357A26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clientes pilotos nos </a:t>
            </a:r>
            <a:r>
              <a:rPr lang="es-ES" dirty="0" err="1"/>
              <a:t>ahn</a:t>
            </a:r>
            <a:r>
              <a:rPr lang="es-ES" dirty="0"/>
              <a:t> fallado y ninguno quiere compartir sus datos de venta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1951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202C58E4-2C64-6A6B-07F5-F40BCAA2E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ddc358381d_0_146:notes">
            <a:extLst>
              <a:ext uri="{FF2B5EF4-FFF2-40B4-BE49-F238E27FC236}">
                <a16:creationId xmlns:a16="http://schemas.microsoft.com/office/drawing/2014/main" id="{A4E25044-40F1-370C-9FD0-F9D18C4E9E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ddc358381d_0_146:notes">
            <a:extLst>
              <a:ext uri="{FF2B5EF4-FFF2-40B4-BE49-F238E27FC236}">
                <a16:creationId xmlns:a16="http://schemas.microsoft.com/office/drawing/2014/main" id="{49832C85-9B0F-00C9-F6F2-A82EB7EE3C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0274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D50288E0-19D8-E927-5D69-1531C98CF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ddc358381d_0_146:notes">
            <a:extLst>
              <a:ext uri="{FF2B5EF4-FFF2-40B4-BE49-F238E27FC236}">
                <a16:creationId xmlns:a16="http://schemas.microsoft.com/office/drawing/2014/main" id="{94EAE078-8691-D094-C933-07B135D89E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ddc358381d_0_146:notes">
            <a:extLst>
              <a:ext uri="{FF2B5EF4-FFF2-40B4-BE49-F238E27FC236}">
                <a16:creationId xmlns:a16="http://schemas.microsoft.com/office/drawing/2014/main" id="{3BAD31BB-3666-BACD-668D-160CCCF1ED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0581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93E47A21-C4D5-49E7-AC64-7DBD2312A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ddc358381d_0_146:notes">
            <a:extLst>
              <a:ext uri="{FF2B5EF4-FFF2-40B4-BE49-F238E27FC236}">
                <a16:creationId xmlns:a16="http://schemas.microsoft.com/office/drawing/2014/main" id="{C1F82F7C-1D63-22DA-2BF6-8E4B5AA949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ddc358381d_0_146:notes">
            <a:extLst>
              <a:ext uri="{FF2B5EF4-FFF2-40B4-BE49-F238E27FC236}">
                <a16:creationId xmlns:a16="http://schemas.microsoft.com/office/drawing/2014/main" id="{1187B93B-C3EF-4CB5-56AB-8DB3E4CF32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064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63E166E2-0BE2-BDDE-EEA6-0CFC8ACAA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ddc358381d_0_146:notes">
            <a:extLst>
              <a:ext uri="{FF2B5EF4-FFF2-40B4-BE49-F238E27FC236}">
                <a16:creationId xmlns:a16="http://schemas.microsoft.com/office/drawing/2014/main" id="{901424C9-225C-01BE-400B-F9CA3CA6CD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ddc358381d_0_146:notes">
            <a:extLst>
              <a:ext uri="{FF2B5EF4-FFF2-40B4-BE49-F238E27FC236}">
                <a16:creationId xmlns:a16="http://schemas.microsoft.com/office/drawing/2014/main" id="{DD68F268-9985-719B-9DB3-2B5207E1F0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34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2353E1EC-B7E4-73D8-A555-42B3F4CF7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ddc358381d_0_146:notes">
            <a:extLst>
              <a:ext uri="{FF2B5EF4-FFF2-40B4-BE49-F238E27FC236}">
                <a16:creationId xmlns:a16="http://schemas.microsoft.com/office/drawing/2014/main" id="{5839B41C-DE2F-4651-DA5B-98CC38CFA6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ddc358381d_0_146:notes">
            <a:extLst>
              <a:ext uri="{FF2B5EF4-FFF2-40B4-BE49-F238E27FC236}">
                <a16:creationId xmlns:a16="http://schemas.microsoft.com/office/drawing/2014/main" id="{4F24DCDE-7A0E-AD1A-236A-66E484C71B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2474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ce2af5b7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ce2af5b7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C1FBC9CB-C63F-B7E9-F090-EF3633BCF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3801827fe_0_18:notes">
            <a:extLst>
              <a:ext uri="{FF2B5EF4-FFF2-40B4-BE49-F238E27FC236}">
                <a16:creationId xmlns:a16="http://schemas.microsoft.com/office/drawing/2014/main" id="{D2E32252-4AB7-02D8-2512-DBC70593E7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3801827fe_0_18:notes">
            <a:extLst>
              <a:ext uri="{FF2B5EF4-FFF2-40B4-BE49-F238E27FC236}">
                <a16:creationId xmlns:a16="http://schemas.microsoft.com/office/drawing/2014/main" id="{CCB6BB73-9465-1420-930E-BE2EC9F167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6112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9FE83B65-71A9-30E0-DFAC-0524F09FD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60FEB18A-B764-D750-AADD-FAEA4A986D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8187A64C-30B2-B18C-B05D-E5F0991A18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034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AE308C44-00B0-B73D-CE55-0C20E2E24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36D9DF1F-852A-70DC-6826-9F5239E2F2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D0B69054-5262-9E48-C502-C03759EBF8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OPTIMISTA-1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ESPERADO-0.5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PESIMISTA-0.1</a:t>
            </a:r>
          </a:p>
        </p:txBody>
      </p:sp>
    </p:spTree>
    <p:extLst>
      <p:ext uri="{BB962C8B-B14F-4D97-AF65-F5344CB8AC3E}">
        <p14:creationId xmlns:p14="http://schemas.microsoft.com/office/powerpoint/2010/main" val="3886925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3B2F5B6C-B32D-5DDB-9D46-3434DB152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00971F6B-4A3F-6B10-3CF8-483BDE0A5F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BC35927E-1E85-0534-A719-676C4A35EF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3 Grupos: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Indirectos -&gt; </a:t>
            </a:r>
            <a:r>
              <a:rPr lang="es-ES" dirty="0" err="1"/>
              <a:t>Softly</a:t>
            </a:r>
            <a:r>
              <a:rPr lang="es-ES" dirty="0"/>
              <a:t>, </a:t>
            </a:r>
            <a:r>
              <a:rPr lang="es-ES" dirty="0" err="1"/>
              <a:t>Wanzl</a:t>
            </a:r>
            <a:r>
              <a:rPr lang="es-ES" dirty="0"/>
              <a:t> y </a:t>
            </a:r>
            <a:r>
              <a:rPr lang="es-ES" dirty="0" err="1"/>
              <a:t>Holded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Parciales -&gt; </a:t>
            </a:r>
            <a:r>
              <a:rPr lang="es-ES" dirty="0" err="1"/>
              <a:t>Odoo</a:t>
            </a:r>
            <a:r>
              <a:rPr lang="es-ES" dirty="0"/>
              <a:t>, </a:t>
            </a:r>
            <a:r>
              <a:rPr lang="es-ES" dirty="0" err="1"/>
              <a:t>MyChef</a:t>
            </a:r>
            <a:r>
              <a:rPr lang="es-ES" dirty="0"/>
              <a:t>, Oracle </a:t>
            </a:r>
            <a:r>
              <a:rPr lang="es-ES" dirty="0" err="1"/>
              <a:t>Symphony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Directos -&gt; Bar Cloud, Zoho, Cin7</a:t>
            </a:r>
            <a:br>
              <a:rPr lang="es-ES" dirty="0"/>
            </a:br>
            <a:br>
              <a:rPr lang="es-ES" dirty="0"/>
            </a:br>
            <a:r>
              <a:rPr lang="es-ES" dirty="0"/>
              <a:t>Tablas:</a:t>
            </a:r>
            <a:br>
              <a:rPr lang="es-ES" dirty="0"/>
            </a:br>
            <a:r>
              <a:rPr lang="es-ES" dirty="0"/>
              <a:t>IA | Alertas y notificaciones | Reabastecimiento y pérdidas | Oferta y demanda | Análisis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466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dc358381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ddc358381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Inventario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Demanda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Proveedores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Análisis</a:t>
            </a:r>
            <a:br>
              <a:rPr lang="es-ES" dirty="0"/>
            </a:br>
            <a:br>
              <a:rPr lang="es-ES" dirty="0"/>
            </a:br>
            <a:r>
              <a:rPr lang="es-ES" dirty="0"/>
              <a:t>Botones por recomendación de usuarios pilotos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61A8B64E-5855-A8B5-79FC-8E33868D7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dc358381d_0_84:notes">
            <a:extLst>
              <a:ext uri="{FF2B5EF4-FFF2-40B4-BE49-F238E27FC236}">
                <a16:creationId xmlns:a16="http://schemas.microsoft.com/office/drawing/2014/main" id="{09D16CB2-C097-1360-B856-3E27AA8D9A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ddc358381d_0_84:notes">
            <a:extLst>
              <a:ext uri="{FF2B5EF4-FFF2-40B4-BE49-F238E27FC236}">
                <a16:creationId xmlns:a16="http://schemas.microsoft.com/office/drawing/2014/main" id="{6F553D35-2317-4B50-63FF-1615BBD8FD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Inventario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Demanda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Proveedores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Análisis</a:t>
            </a:r>
            <a:br>
              <a:rPr lang="es-ES" dirty="0"/>
            </a:br>
            <a:br>
              <a:rPr lang="es-ES" dirty="0"/>
            </a:br>
            <a:r>
              <a:rPr lang="es-ES" dirty="0"/>
              <a:t>Botones por recomendación de usuarios pilotos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5016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2375" y="1194750"/>
            <a:ext cx="4161900" cy="22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2375" y="3504425"/>
            <a:ext cx="4161900" cy="444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6183100" y="125"/>
            <a:ext cx="2344800" cy="514350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ctrTitle"/>
          </p:nvPr>
        </p:nvSpPr>
        <p:spPr>
          <a:xfrm>
            <a:off x="4011025" y="677125"/>
            <a:ext cx="3655200" cy="9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1"/>
          </p:nvPr>
        </p:nvSpPr>
        <p:spPr>
          <a:xfrm>
            <a:off x="4011025" y="1546325"/>
            <a:ext cx="3655200" cy="10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>
            <a:spLocks noGrp="1"/>
          </p:cNvSpPr>
          <p:nvPr>
            <p:ph type="pic" idx="2"/>
          </p:nvPr>
        </p:nvSpPr>
        <p:spPr>
          <a:xfrm>
            <a:off x="610450" y="125"/>
            <a:ext cx="2344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0"/>
          <p:cNvSpPr/>
          <p:nvPr/>
        </p:nvSpPr>
        <p:spPr>
          <a:xfrm flipH="1">
            <a:off x="874680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4247234" y="3442416"/>
            <a:ext cx="341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and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/>
          <p:nvPr/>
        </p:nvSpPr>
        <p:spPr>
          <a:xfrm rot="10800000" flipH="1">
            <a:off x="0" y="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 flipH="1">
            <a:off x="874680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3"/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3" name="Google Shape;33;p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4" name="Google Shape;34;p6"/>
            <p:cNvSpPr/>
            <p:nvPr/>
          </p:nvSpPr>
          <p:spPr>
            <a:xfrm rot="10800000" flipH="1">
              <a:off x="0" y="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6"/>
            <p:cNvSpPr/>
            <p:nvPr/>
          </p:nvSpPr>
          <p:spPr>
            <a:xfrm flipH="1">
              <a:off x="8746800" y="98280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22375" y="384050"/>
            <a:ext cx="5052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965025" y="1638050"/>
            <a:ext cx="3549900" cy="18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>
            <a:spLocks noGrp="1"/>
          </p:cNvSpPr>
          <p:nvPr>
            <p:ph type="pic" idx="2"/>
          </p:nvPr>
        </p:nvSpPr>
        <p:spPr>
          <a:xfrm>
            <a:off x="6183025" y="125"/>
            <a:ext cx="2344800" cy="514350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40" name="Google Shape;40;p7"/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1955850" y="932400"/>
            <a:ext cx="5232300" cy="3278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44" name="Google Shape;44;p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5" name="Google Shape;45;p8"/>
            <p:cNvSpPr/>
            <p:nvPr/>
          </p:nvSpPr>
          <p:spPr>
            <a:xfrm rot="10800000" flipH="1">
              <a:off x="0" y="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8"/>
            <p:cNvSpPr/>
            <p:nvPr/>
          </p:nvSpPr>
          <p:spPr>
            <a:xfrm flipH="1">
              <a:off x="8746800" y="98280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549400" y="1584300"/>
            <a:ext cx="4045200" cy="7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549400" y="232410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grpSp>
        <p:nvGrpSpPr>
          <p:cNvPr id="50" name="Google Shape;50;p9"/>
          <p:cNvGrpSpPr/>
          <p:nvPr/>
        </p:nvGrpSpPr>
        <p:grpSpPr>
          <a:xfrm flipH="1">
            <a:off x="0" y="0"/>
            <a:ext cx="9144000" cy="5143500"/>
            <a:chOff x="0" y="0"/>
            <a:chExt cx="9144000" cy="5143500"/>
          </a:xfrm>
        </p:grpSpPr>
        <p:sp>
          <p:nvSpPr>
            <p:cNvPr id="51" name="Google Shape;51;p9"/>
            <p:cNvSpPr/>
            <p:nvPr/>
          </p:nvSpPr>
          <p:spPr>
            <a:xfrm rot="10800000" flipH="1">
              <a:off x="0" y="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9"/>
            <p:cNvSpPr/>
            <p:nvPr/>
          </p:nvSpPr>
          <p:spPr>
            <a:xfrm flipH="1">
              <a:off x="8746800" y="98280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1510846" y="539500"/>
            <a:ext cx="6122400" cy="1130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1510800" y="1809000"/>
            <a:ext cx="6122400" cy="359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1569075" y="1800825"/>
            <a:ext cx="2782500" cy="8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2"/>
          </p:nvPr>
        </p:nvSpPr>
        <p:spPr>
          <a:xfrm>
            <a:off x="5484225" y="1800825"/>
            <a:ext cx="2782500" cy="8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3"/>
          </p:nvPr>
        </p:nvSpPr>
        <p:spPr>
          <a:xfrm>
            <a:off x="1569074" y="1409025"/>
            <a:ext cx="27825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4"/>
          </p:nvPr>
        </p:nvSpPr>
        <p:spPr>
          <a:xfrm>
            <a:off x="5484125" y="1409025"/>
            <a:ext cx="27825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5"/>
          </p:nvPr>
        </p:nvSpPr>
        <p:spPr>
          <a:xfrm>
            <a:off x="1569075" y="3548575"/>
            <a:ext cx="2782500" cy="8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6"/>
          </p:nvPr>
        </p:nvSpPr>
        <p:spPr>
          <a:xfrm>
            <a:off x="5484225" y="3548575"/>
            <a:ext cx="2782500" cy="8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7"/>
          </p:nvPr>
        </p:nvSpPr>
        <p:spPr>
          <a:xfrm>
            <a:off x="1569074" y="3156773"/>
            <a:ext cx="27825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8"/>
          </p:nvPr>
        </p:nvSpPr>
        <p:spPr>
          <a:xfrm>
            <a:off x="5484125" y="3156773"/>
            <a:ext cx="27825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9pPr>
          </a:lstStyle>
          <a:p>
            <a:endParaRPr/>
          </a:p>
        </p:txBody>
      </p:sp>
      <p:grpSp>
        <p:nvGrpSpPr>
          <p:cNvPr id="107" name="Google Shape;107;p1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8" name="Google Shape;108;p18"/>
            <p:cNvSpPr/>
            <p:nvPr/>
          </p:nvSpPr>
          <p:spPr>
            <a:xfrm rot="10800000">
              <a:off x="8746800" y="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0" y="98280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60" r:id="rId8"/>
    <p:sldLayoutId id="2147483664" r:id="rId9"/>
    <p:sldLayoutId id="2147483666" r:id="rId10"/>
    <p:sldLayoutId id="2147483667" r:id="rId11"/>
    <p:sldLayoutId id="2147483668" r:id="rId12"/>
    <p:sldLayoutId id="214748366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jpeg"/><Relationship Id="rId4" Type="http://schemas.openxmlformats.org/officeDocument/2006/relationships/image" Target="../media/image55.jpe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>
          <a:extLst>
            <a:ext uri="{FF2B5EF4-FFF2-40B4-BE49-F238E27FC236}">
              <a16:creationId xmlns:a16="http://schemas.microsoft.com/office/drawing/2014/main" id="{D43F8CEB-5ED8-D09D-00AA-3424D59A2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rases motivadoras para estudiantes: motivación con merchandising">
            <a:extLst>
              <a:ext uri="{FF2B5EF4-FFF2-40B4-BE49-F238E27FC236}">
                <a16:creationId xmlns:a16="http://schemas.microsoft.com/office/drawing/2014/main" id="{B37C5AA5-B9BF-31A7-3CEC-14D614A94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619125"/>
            <a:ext cx="7143750" cy="39052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ómo estudiar sin dinero? - Suramérica Educación Superior">
            <a:extLst>
              <a:ext uri="{FF2B5EF4-FFF2-40B4-BE49-F238E27FC236}">
                <a16:creationId xmlns:a16="http://schemas.microsoft.com/office/drawing/2014/main" id="{CAD42CFF-07DA-59DA-63D2-6519A38D1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7688">
            <a:off x="1746012" y="231101"/>
            <a:ext cx="7000068" cy="46812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mareros falsos en Granada">
            <a:extLst>
              <a:ext uri="{FF2B5EF4-FFF2-40B4-BE49-F238E27FC236}">
                <a16:creationId xmlns:a16="http://schemas.microsoft.com/office/drawing/2014/main" id="{3C4B7B25-FD60-FA7D-2928-EDB109994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002" y="0"/>
            <a:ext cx="5572125" cy="4762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PV táctil portátil ETPLUS | TPV Táctil Valencia">
            <a:extLst>
              <a:ext uri="{FF2B5EF4-FFF2-40B4-BE49-F238E27FC236}">
                <a16:creationId xmlns:a16="http://schemas.microsoft.com/office/drawing/2014/main" id="{87E1173C-5322-0FCE-8FB7-2FC82294D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-32218"/>
            <a:ext cx="6858000" cy="5143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TF qué ha pasado aquí">
            <a:extLst>
              <a:ext uri="{FF2B5EF4-FFF2-40B4-BE49-F238E27FC236}">
                <a16:creationId xmlns:a16="http://schemas.microsoft.com/office/drawing/2014/main" id="{29728BE9-EB3C-43EC-5A7A-DDBAB2E27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3578" y="-158282"/>
            <a:ext cx="10431156" cy="546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A58D4FAA-E4FF-6099-A9AA-92F69A48C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58282"/>
            <a:ext cx="7429500" cy="4953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Murcia Se Prepara Para El Primer Congreso Hostelero En 2024: &quot;La Nueva  Hostelería: Liderazgo Y Gestión Empresarial - Murcia única">
            <a:extLst>
              <a:ext uri="{FF2B5EF4-FFF2-40B4-BE49-F238E27FC236}">
                <a16:creationId xmlns:a16="http://schemas.microsoft.com/office/drawing/2014/main" id="{BE82B882-8BD8-3E17-801E-D305F1C6D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63032"/>
            <a:ext cx="7156450" cy="5143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03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C6621289-769D-5BED-3009-0E0B6C6C1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08106B02-507D-77B8-CB90-F506C934B92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21875" b="21875"/>
          <a:stretch/>
        </p:blipFill>
        <p:spPr/>
      </p:pic>
      <p:sp>
        <p:nvSpPr>
          <p:cNvPr id="293" name="Google Shape;293;p36">
            <a:extLst>
              <a:ext uri="{FF2B5EF4-FFF2-40B4-BE49-F238E27FC236}">
                <a16:creationId xmlns:a16="http://schemas.microsoft.com/office/drawing/2014/main" id="{CF02F83D-5654-CFE4-40CA-A5A6DC1DDC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0619" y="1785762"/>
            <a:ext cx="7382712" cy="1571975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8800" dirty="0">
                <a:solidFill>
                  <a:schemeClr val="tx2"/>
                </a:solidFill>
              </a:rPr>
              <a:t>93.000 €</a:t>
            </a:r>
            <a:endParaRPr sz="13800" dirty="0">
              <a:solidFill>
                <a:schemeClr val="tx2"/>
              </a:solidFill>
            </a:endParaRPr>
          </a:p>
        </p:txBody>
      </p:sp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70626D45-0144-072B-DD48-6D96941D1088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FC6AC724-7284-0505-06D7-18CFF1AD4E1C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103BB83-6366-5CC4-F725-7C092F757D99}"/>
              </a:ext>
            </a:extLst>
          </p:cNvPr>
          <p:cNvSpPr/>
          <p:nvPr/>
        </p:nvSpPr>
        <p:spPr>
          <a:xfrm rot="21263841">
            <a:off x="-545190" y="490003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746A087-50F7-8D8D-7666-332864B75F7C}"/>
              </a:ext>
            </a:extLst>
          </p:cNvPr>
          <p:cNvSpPr/>
          <p:nvPr/>
        </p:nvSpPr>
        <p:spPr>
          <a:xfrm rot="21263841">
            <a:off x="8915798" y="-451291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1436FEB-12B2-F73D-1226-5539136A2A6D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6749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>
            <a:spLocks noGrp="1"/>
          </p:cNvSpPr>
          <p:nvPr>
            <p:ph type="title"/>
          </p:nvPr>
        </p:nvSpPr>
        <p:spPr>
          <a:xfrm>
            <a:off x="3452679" y="2007411"/>
            <a:ext cx="8760953" cy="1227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A92E4F"/>
                </a:solidFill>
              </a:rPr>
              <a:t>COSTES</a:t>
            </a:r>
            <a:endParaRPr sz="4000" dirty="0">
              <a:solidFill>
                <a:srgbClr val="A92E4F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55E0557-FB6E-CD06-3AD6-848D20DD4A79}"/>
              </a:ext>
            </a:extLst>
          </p:cNvPr>
          <p:cNvSpPr/>
          <p:nvPr/>
        </p:nvSpPr>
        <p:spPr>
          <a:xfrm rot="21263841">
            <a:off x="8915798" y="-451291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03DBF96-09E1-BE13-117F-9ED1914DEA8A}"/>
              </a:ext>
            </a:extLst>
          </p:cNvPr>
          <p:cNvSpPr/>
          <p:nvPr/>
        </p:nvSpPr>
        <p:spPr>
          <a:xfrm rot="21263841">
            <a:off x="-545190" y="490003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3DB53CB-8E44-74A4-743F-24DE7EE40507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10</a:t>
            </a:r>
          </a:p>
        </p:txBody>
      </p:sp>
      <p:sp>
        <p:nvSpPr>
          <p:cNvPr id="27" name="Google Shape;293;p36">
            <a:extLst>
              <a:ext uri="{FF2B5EF4-FFF2-40B4-BE49-F238E27FC236}">
                <a16:creationId xmlns:a16="http://schemas.microsoft.com/office/drawing/2014/main" id="{8CE92E78-1415-7F41-7F64-EC011D830BD3}"/>
              </a:ext>
            </a:extLst>
          </p:cNvPr>
          <p:cNvSpPr txBox="1">
            <a:spLocks/>
          </p:cNvSpPr>
          <p:nvPr/>
        </p:nvSpPr>
        <p:spPr>
          <a:xfrm>
            <a:off x="532068" y="2007411"/>
            <a:ext cx="6062622" cy="1559934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8800" dirty="0">
                <a:solidFill>
                  <a:schemeClr val="accent1"/>
                </a:solidFill>
              </a:rPr>
              <a:t>93.000 €</a:t>
            </a:r>
            <a:endParaRPr lang="es-ES" sz="13800" dirty="0">
              <a:solidFill>
                <a:schemeClr val="accent1"/>
              </a:solidFill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D24D6E6E-BF11-1834-5E6D-359BE2D5E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24" y="300447"/>
            <a:ext cx="6062622" cy="464128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261EFC4B-D523-CA49-F475-9D5D2FB8E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53" y="201770"/>
            <a:ext cx="5858693" cy="457263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997524E0-5C4C-15AB-1A06-A9DF5D52F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64" y="290192"/>
            <a:ext cx="6483430" cy="44842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875A486-306C-0CD8-7A7B-96AD2F1AC6D8}"/>
              </a:ext>
            </a:extLst>
          </p:cNvPr>
          <p:cNvSpPr/>
          <p:nvPr/>
        </p:nvSpPr>
        <p:spPr>
          <a:xfrm rot="21263841">
            <a:off x="-545190" y="490003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39219EB-4324-4B33-3A24-C9E6E6AAB6A3}"/>
              </a:ext>
            </a:extLst>
          </p:cNvPr>
          <p:cNvSpPr/>
          <p:nvPr/>
        </p:nvSpPr>
        <p:spPr>
          <a:xfrm rot="21263841">
            <a:off x="8915798" y="-451291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4" name="Google Shape;334;p40"/>
          <p:cNvSpPr txBox="1">
            <a:spLocks noGrp="1"/>
          </p:cNvSpPr>
          <p:nvPr>
            <p:ph type="title"/>
          </p:nvPr>
        </p:nvSpPr>
        <p:spPr>
          <a:xfrm>
            <a:off x="855122" y="74074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dirty="0">
                <a:solidFill>
                  <a:srgbClr val="A92E4F"/>
                </a:solidFill>
              </a:rPr>
              <a:t>E</a:t>
            </a:r>
            <a:r>
              <a:rPr lang="en" sz="5400" dirty="0">
                <a:solidFill>
                  <a:srgbClr val="A92E4F"/>
                </a:solidFill>
              </a:rPr>
              <a:t>QUIPO</a:t>
            </a:r>
            <a:endParaRPr sz="5400" dirty="0">
              <a:solidFill>
                <a:srgbClr val="A92E4F"/>
              </a:solidFill>
            </a:endParaRPr>
          </a:p>
        </p:txBody>
      </p:sp>
      <p:sp>
        <p:nvSpPr>
          <p:cNvPr id="14" name="Google Shape;1431;g32da5078aa0_0_87">
            <a:extLst>
              <a:ext uri="{FF2B5EF4-FFF2-40B4-BE49-F238E27FC236}">
                <a16:creationId xmlns:a16="http://schemas.microsoft.com/office/drawing/2014/main" id="{21D9698D-5B0F-F96D-BF69-D72CBD5221D4}"/>
              </a:ext>
            </a:extLst>
          </p:cNvPr>
          <p:cNvSpPr/>
          <p:nvPr/>
        </p:nvSpPr>
        <p:spPr>
          <a:xfrm>
            <a:off x="4824792" y="2190894"/>
            <a:ext cx="1835327" cy="851125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Fullstack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24E4E15D-0131-371C-F082-6491EE9D9BD2}"/>
              </a:ext>
            </a:extLst>
          </p:cNvPr>
          <p:cNvSpPr/>
          <p:nvPr/>
        </p:nvSpPr>
        <p:spPr>
          <a:xfrm>
            <a:off x="1097413" y="1108302"/>
            <a:ext cx="6704149" cy="3591883"/>
          </a:xfrm>
          <a:prstGeom prst="roundRect">
            <a:avLst>
              <a:gd name="adj" fmla="val 14190"/>
            </a:avLst>
          </a:prstGeom>
          <a:solidFill>
            <a:schemeClr val="bg2"/>
          </a:solidFill>
          <a:ln w="57150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600" b="1" dirty="0">
                <a:solidFill>
                  <a:schemeClr val="tx1"/>
                </a:solidFill>
                <a:latin typeface="Work Sans" pitchFamily="2" charset="0"/>
              </a:rPr>
              <a:t> </a:t>
            </a:r>
            <a:r>
              <a:rPr lang="es-ES" sz="3600" b="1" dirty="0">
                <a:solidFill>
                  <a:srgbClr val="A92E4F"/>
                </a:solidFill>
                <a:latin typeface="Work Sans" pitchFamily="2" charset="0"/>
              </a:rPr>
              <a:t>PROJECT</a:t>
            </a:r>
          </a:p>
          <a:p>
            <a:r>
              <a:rPr lang="es-ES" sz="3600" b="1" dirty="0">
                <a:solidFill>
                  <a:srgbClr val="A92E4F"/>
                </a:solidFill>
                <a:latin typeface="Work Sans" pitchFamily="2" charset="0"/>
              </a:rPr>
              <a:t> MANAGER</a:t>
            </a:r>
          </a:p>
          <a:p>
            <a:endParaRPr lang="es-ES" sz="3600" b="1" dirty="0">
              <a:solidFill>
                <a:schemeClr val="tx1"/>
              </a:solidFill>
              <a:latin typeface="Work Sans" pitchFamily="2" charset="0"/>
            </a:endParaRPr>
          </a:p>
          <a:p>
            <a:endParaRPr lang="es-ES" sz="4400" b="1" dirty="0">
              <a:solidFill>
                <a:schemeClr val="tx1"/>
              </a:solidFill>
              <a:latin typeface="Work Sans" pitchFamily="2" charset="0"/>
            </a:endParaRPr>
          </a:p>
          <a:p>
            <a:r>
              <a:rPr lang="es-ES" sz="32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Raúl Toro </a:t>
            </a:r>
          </a:p>
          <a:p>
            <a:r>
              <a:rPr lang="es-ES" sz="32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Romero</a:t>
            </a:r>
            <a:endParaRPr lang="es-ES" sz="4400" b="1" dirty="0">
              <a:solidFill>
                <a:schemeClr val="tx1"/>
              </a:solidFill>
              <a:latin typeface="Work Sans" pitchFamily="2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8376CFD6-8CEF-33F0-83D2-66BE21A541D9}"/>
              </a:ext>
            </a:extLst>
          </p:cNvPr>
          <p:cNvSpPr/>
          <p:nvPr/>
        </p:nvSpPr>
        <p:spPr>
          <a:xfrm>
            <a:off x="1108684" y="1099080"/>
            <a:ext cx="6704149" cy="3591883"/>
          </a:xfrm>
          <a:prstGeom prst="roundRect">
            <a:avLst>
              <a:gd name="adj" fmla="val 14190"/>
            </a:avLst>
          </a:prstGeom>
          <a:solidFill>
            <a:schemeClr val="bg2"/>
          </a:solidFill>
          <a:ln w="57150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600" b="1" dirty="0">
                <a:solidFill>
                  <a:schemeClr val="tx1"/>
                </a:solidFill>
                <a:latin typeface="Work Sans" pitchFamily="2" charset="0"/>
              </a:rPr>
              <a:t> </a:t>
            </a:r>
            <a:r>
              <a:rPr lang="es-ES" sz="3600" b="1" dirty="0">
                <a:solidFill>
                  <a:srgbClr val="A92E4F"/>
                </a:solidFill>
                <a:latin typeface="Work Sans" pitchFamily="2" charset="0"/>
              </a:rPr>
              <a:t>Analistas,</a:t>
            </a:r>
          </a:p>
          <a:p>
            <a:r>
              <a:rPr lang="es-ES" sz="3600" b="1" dirty="0">
                <a:solidFill>
                  <a:srgbClr val="A92E4F"/>
                </a:solidFill>
                <a:latin typeface="Work Sans" pitchFamily="2" charset="0"/>
              </a:rPr>
              <a:t> </a:t>
            </a:r>
            <a:r>
              <a:rPr lang="es-ES" sz="3600" b="1" dirty="0" err="1">
                <a:solidFill>
                  <a:srgbClr val="A92E4F"/>
                </a:solidFill>
                <a:latin typeface="Work Sans" pitchFamily="2" charset="0"/>
              </a:rPr>
              <a:t>RRPPs</a:t>
            </a:r>
            <a:r>
              <a:rPr lang="es-ES" sz="3600" b="1" dirty="0">
                <a:solidFill>
                  <a:srgbClr val="A92E4F"/>
                </a:solidFill>
                <a:latin typeface="Work Sans" pitchFamily="2" charset="0"/>
              </a:rPr>
              <a:t> y</a:t>
            </a:r>
          </a:p>
          <a:p>
            <a:r>
              <a:rPr lang="es-ES" sz="3600" b="1" dirty="0">
                <a:solidFill>
                  <a:srgbClr val="A92E4F"/>
                </a:solidFill>
                <a:latin typeface="Work Sans" pitchFamily="2" charset="0"/>
              </a:rPr>
              <a:t> Despliegue</a:t>
            </a:r>
          </a:p>
          <a:p>
            <a:endParaRPr lang="es-ES" sz="3600" b="1" dirty="0">
              <a:solidFill>
                <a:schemeClr val="tx1"/>
              </a:solidFill>
              <a:latin typeface="Work Sans" pitchFamily="2" charset="0"/>
            </a:endParaRPr>
          </a:p>
          <a:p>
            <a:r>
              <a:rPr lang="es-ES" sz="24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Jesús Salas </a:t>
            </a:r>
          </a:p>
          <a:p>
            <a:r>
              <a:rPr lang="es-ES" sz="24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Alexis Molins </a:t>
            </a:r>
          </a:p>
          <a:p>
            <a:r>
              <a:rPr lang="es-ES" sz="24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Alonso Portillo</a:t>
            </a:r>
            <a:endParaRPr lang="es-ES" sz="3200" b="1" i="0" u="none" strike="noStrike" dirty="0">
              <a:solidFill>
                <a:srgbClr val="000000"/>
              </a:solidFill>
              <a:effectLst/>
              <a:latin typeface="Work Sans" pitchFamily="2" charset="0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1D182A6D-2F26-3811-49D3-27501D79BAFF}"/>
              </a:ext>
            </a:extLst>
          </p:cNvPr>
          <p:cNvSpPr/>
          <p:nvPr/>
        </p:nvSpPr>
        <p:spPr>
          <a:xfrm>
            <a:off x="6086109" y="2696681"/>
            <a:ext cx="1471070" cy="176883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5033BDC8-8B13-6114-C593-E9E8A69AC330}"/>
              </a:ext>
            </a:extLst>
          </p:cNvPr>
          <p:cNvSpPr/>
          <p:nvPr/>
        </p:nvSpPr>
        <p:spPr>
          <a:xfrm>
            <a:off x="5005465" y="1278963"/>
            <a:ext cx="1471070" cy="1768832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B8762F3B-8028-0B51-386B-B0D9CCCAC59E}"/>
              </a:ext>
            </a:extLst>
          </p:cNvPr>
          <p:cNvSpPr/>
          <p:nvPr/>
        </p:nvSpPr>
        <p:spPr>
          <a:xfrm>
            <a:off x="3871817" y="2793787"/>
            <a:ext cx="1471070" cy="1768832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F994338A-A069-1D2D-29EC-9CE500D92824}"/>
              </a:ext>
            </a:extLst>
          </p:cNvPr>
          <p:cNvSpPr/>
          <p:nvPr/>
        </p:nvSpPr>
        <p:spPr>
          <a:xfrm>
            <a:off x="1132454" y="1099080"/>
            <a:ext cx="6704149" cy="3591883"/>
          </a:xfrm>
          <a:prstGeom prst="roundRect">
            <a:avLst>
              <a:gd name="adj" fmla="val 14190"/>
            </a:avLst>
          </a:prstGeom>
          <a:solidFill>
            <a:schemeClr val="bg2"/>
          </a:solidFill>
          <a:ln w="57150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600" b="1" dirty="0">
                <a:solidFill>
                  <a:srgbClr val="A92E4F"/>
                </a:solidFill>
                <a:latin typeface="Work Sans" pitchFamily="2" charset="0"/>
              </a:rPr>
              <a:t> QA &amp;</a:t>
            </a:r>
          </a:p>
          <a:p>
            <a:r>
              <a:rPr lang="es-ES" sz="3600" b="1" dirty="0">
                <a:solidFill>
                  <a:srgbClr val="A92E4F"/>
                </a:solidFill>
                <a:latin typeface="Work Sans" pitchFamily="2" charset="0"/>
              </a:rPr>
              <a:t> </a:t>
            </a:r>
            <a:r>
              <a:rPr lang="es-ES" sz="3600" b="1" dirty="0" err="1">
                <a:solidFill>
                  <a:srgbClr val="A92E4F"/>
                </a:solidFill>
                <a:latin typeface="Work Sans" pitchFamily="2" charset="0"/>
              </a:rPr>
              <a:t>Testers</a:t>
            </a:r>
            <a:endParaRPr lang="es-ES" sz="3600" b="1" dirty="0">
              <a:solidFill>
                <a:srgbClr val="A92E4F"/>
              </a:solidFill>
              <a:latin typeface="Work Sans" pitchFamily="2" charset="0"/>
            </a:endParaRPr>
          </a:p>
          <a:p>
            <a:endParaRPr lang="es-ES" sz="3600" b="1" dirty="0">
              <a:solidFill>
                <a:schemeClr val="tx1"/>
              </a:solidFill>
              <a:latin typeface="Work Sans" pitchFamily="2" charset="0"/>
            </a:endParaRPr>
          </a:p>
          <a:p>
            <a:endParaRPr lang="es-ES" sz="3600" b="1" dirty="0">
              <a:solidFill>
                <a:schemeClr val="tx1"/>
              </a:solidFill>
              <a:latin typeface="Work Sans" pitchFamily="2" charset="0"/>
            </a:endParaRPr>
          </a:p>
          <a:p>
            <a:r>
              <a:rPr lang="es-ES" sz="28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Julio Solís </a:t>
            </a:r>
          </a:p>
          <a:p>
            <a:r>
              <a:rPr lang="es-ES" sz="28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Mario Zambrano</a:t>
            </a:r>
            <a:endParaRPr lang="es-ES" sz="4400" b="1" i="0" u="none" strike="noStrike" dirty="0">
              <a:solidFill>
                <a:srgbClr val="000000"/>
              </a:solidFill>
              <a:effectLst/>
              <a:latin typeface="Work Sans" pitchFamily="2" charset="0"/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F3C12B2C-E0E4-ECBC-AC0A-104412574906}"/>
              </a:ext>
            </a:extLst>
          </p:cNvPr>
          <p:cNvSpPr/>
          <p:nvPr/>
        </p:nvSpPr>
        <p:spPr>
          <a:xfrm>
            <a:off x="5769527" y="2390353"/>
            <a:ext cx="1724344" cy="2086841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08611E4D-106F-4D56-B0C0-B6D3675A314A}"/>
              </a:ext>
            </a:extLst>
          </p:cNvPr>
          <p:cNvSpPr/>
          <p:nvPr/>
        </p:nvSpPr>
        <p:spPr>
          <a:xfrm>
            <a:off x="1132454" y="1108302"/>
            <a:ext cx="6704149" cy="3591883"/>
          </a:xfrm>
          <a:prstGeom prst="roundRect">
            <a:avLst>
              <a:gd name="adj" fmla="val 14190"/>
            </a:avLst>
          </a:prstGeom>
          <a:solidFill>
            <a:schemeClr val="bg2"/>
          </a:solidFill>
          <a:ln w="57150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600" b="1" dirty="0">
                <a:solidFill>
                  <a:srgbClr val="A92E4F"/>
                </a:solidFill>
                <a:latin typeface="Work Sans" pitchFamily="2" charset="0"/>
              </a:rPr>
              <a:t> </a:t>
            </a:r>
            <a:r>
              <a:rPr lang="es-ES" sz="3600" b="1" dirty="0" err="1">
                <a:solidFill>
                  <a:srgbClr val="A92E4F"/>
                </a:solidFill>
                <a:latin typeface="Work Sans" pitchFamily="2" charset="0"/>
              </a:rPr>
              <a:t>Frontend</a:t>
            </a:r>
            <a:endParaRPr lang="es-ES" sz="3600" b="1" dirty="0">
              <a:solidFill>
                <a:srgbClr val="A92E4F"/>
              </a:solidFill>
              <a:latin typeface="Work Sans" pitchFamily="2" charset="0"/>
            </a:endParaRPr>
          </a:p>
          <a:p>
            <a:r>
              <a:rPr lang="es-ES" sz="3600" b="1" dirty="0">
                <a:solidFill>
                  <a:srgbClr val="A92E4F"/>
                </a:solidFill>
                <a:latin typeface="Work Sans" pitchFamily="2" charset="0"/>
              </a:rPr>
              <a:t> Android</a:t>
            </a:r>
          </a:p>
          <a:p>
            <a:endParaRPr lang="es-ES" sz="3600" b="1" dirty="0">
              <a:solidFill>
                <a:schemeClr val="tx1"/>
              </a:solidFill>
              <a:latin typeface="Work Sans" pitchFamily="2" charset="0"/>
            </a:endParaRPr>
          </a:p>
          <a:p>
            <a:r>
              <a:rPr lang="es-ES" sz="24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Lidia Jiménez</a:t>
            </a:r>
          </a:p>
          <a:p>
            <a:r>
              <a:rPr lang="es-ES" sz="24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Álvaro Ruiz </a:t>
            </a:r>
          </a:p>
          <a:p>
            <a:r>
              <a:rPr lang="es-ES" sz="24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Carlos Martín</a:t>
            </a:r>
            <a:endParaRPr lang="es-ES" sz="2400" dirty="0">
              <a:solidFill>
                <a:srgbClr val="000000"/>
              </a:solidFill>
              <a:latin typeface="Work Sans" pitchFamily="2" charset="0"/>
            </a:endParaRPr>
          </a:p>
          <a:p>
            <a:r>
              <a:rPr lang="es-ES" sz="24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Óscar Menéndez</a:t>
            </a:r>
            <a:endParaRPr lang="es-ES" sz="4000" b="1" i="0" u="none" strike="noStrike" dirty="0">
              <a:solidFill>
                <a:srgbClr val="000000"/>
              </a:solidFill>
              <a:effectLst/>
              <a:latin typeface="Work Sans" pitchFamily="2" charset="0"/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A655303-C432-7D42-3C82-02097DA10D29}"/>
              </a:ext>
            </a:extLst>
          </p:cNvPr>
          <p:cNvSpPr/>
          <p:nvPr/>
        </p:nvSpPr>
        <p:spPr>
          <a:xfrm>
            <a:off x="4283557" y="3002148"/>
            <a:ext cx="1471070" cy="1577879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21B868F2-B7F7-B243-DD2F-38865C46B550}"/>
              </a:ext>
            </a:extLst>
          </p:cNvPr>
          <p:cNvSpPr/>
          <p:nvPr/>
        </p:nvSpPr>
        <p:spPr>
          <a:xfrm>
            <a:off x="5996181" y="1267938"/>
            <a:ext cx="1294150" cy="1577879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1EE9CB00-3FE5-04E4-E92C-89C202F98288}"/>
              </a:ext>
            </a:extLst>
          </p:cNvPr>
          <p:cNvSpPr/>
          <p:nvPr/>
        </p:nvSpPr>
        <p:spPr>
          <a:xfrm>
            <a:off x="5918235" y="2991959"/>
            <a:ext cx="1471070" cy="1599062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9011A3B7-18CD-235E-1A5F-C7EDE11BD3E1}"/>
              </a:ext>
            </a:extLst>
          </p:cNvPr>
          <p:cNvSpPr/>
          <p:nvPr/>
        </p:nvSpPr>
        <p:spPr>
          <a:xfrm>
            <a:off x="4281782" y="1288815"/>
            <a:ext cx="1471070" cy="1577879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9AB7E1DF-6298-8172-9ADE-D5F6C0C70643}"/>
              </a:ext>
            </a:extLst>
          </p:cNvPr>
          <p:cNvSpPr/>
          <p:nvPr/>
        </p:nvSpPr>
        <p:spPr>
          <a:xfrm>
            <a:off x="3806025" y="1346932"/>
            <a:ext cx="1797394" cy="1971683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6FE38B72-2A37-9245-2993-5CDB1F266F67}"/>
              </a:ext>
            </a:extLst>
          </p:cNvPr>
          <p:cNvSpPr/>
          <p:nvPr/>
        </p:nvSpPr>
        <p:spPr>
          <a:xfrm>
            <a:off x="1132454" y="1053088"/>
            <a:ext cx="6704149" cy="3591883"/>
          </a:xfrm>
          <a:prstGeom prst="roundRect">
            <a:avLst>
              <a:gd name="adj" fmla="val 14190"/>
            </a:avLst>
          </a:prstGeom>
          <a:solidFill>
            <a:schemeClr val="bg2"/>
          </a:solidFill>
          <a:ln w="57150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600" b="1" dirty="0">
                <a:solidFill>
                  <a:srgbClr val="A92E4F"/>
                </a:solidFill>
                <a:latin typeface="Work Sans" pitchFamily="2" charset="0"/>
              </a:rPr>
              <a:t>Full-</a:t>
            </a:r>
            <a:r>
              <a:rPr lang="es-ES" sz="3600" b="1" dirty="0" err="1">
                <a:solidFill>
                  <a:srgbClr val="A92E4F"/>
                </a:solidFill>
                <a:latin typeface="Work Sans" pitchFamily="2" charset="0"/>
              </a:rPr>
              <a:t>Stack</a:t>
            </a:r>
            <a:endParaRPr lang="es-ES" sz="3600" b="1" dirty="0">
              <a:solidFill>
                <a:srgbClr val="A92E4F"/>
              </a:solidFill>
              <a:latin typeface="Work Sans" pitchFamily="2" charset="0"/>
            </a:endParaRPr>
          </a:p>
          <a:p>
            <a:endParaRPr lang="es-ES" sz="3600" b="1" dirty="0">
              <a:solidFill>
                <a:schemeClr val="tx1"/>
              </a:solidFill>
              <a:latin typeface="Work Sans" pitchFamily="2" charset="0"/>
            </a:endParaRPr>
          </a:p>
          <a:p>
            <a:r>
              <a:rPr lang="es-ES" sz="24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Alejandro Vargas</a:t>
            </a:r>
          </a:p>
          <a:p>
            <a:r>
              <a:rPr lang="es-ES" sz="24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José Miguel Iborra </a:t>
            </a:r>
          </a:p>
          <a:p>
            <a:r>
              <a:rPr lang="es-ES" sz="24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Ibai Pérez </a:t>
            </a:r>
          </a:p>
          <a:p>
            <a:r>
              <a:rPr lang="es-ES" sz="24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Francisco Manuel</a:t>
            </a:r>
            <a:endParaRPr lang="es-ES" sz="2400" dirty="0">
              <a:solidFill>
                <a:srgbClr val="000000"/>
              </a:solidFill>
              <a:latin typeface="Work Sans" pitchFamily="2" charset="0"/>
            </a:endParaRPr>
          </a:p>
          <a:p>
            <a:r>
              <a:rPr lang="es-ES" sz="24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David Vicente</a:t>
            </a:r>
            <a:endParaRPr lang="es-ES" sz="4800" b="1" i="0" u="none" strike="noStrike" dirty="0">
              <a:solidFill>
                <a:srgbClr val="000000"/>
              </a:solidFill>
              <a:effectLst/>
              <a:latin typeface="Work Sans" pitchFamily="2" charset="0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2347D01C-FA96-2B62-D4BC-8FCB04C3B33D}"/>
              </a:ext>
            </a:extLst>
          </p:cNvPr>
          <p:cNvSpPr/>
          <p:nvPr/>
        </p:nvSpPr>
        <p:spPr>
          <a:xfrm>
            <a:off x="4945306" y="1155824"/>
            <a:ext cx="1269891" cy="1196996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861137E1-3CF9-C5A1-99A3-90848C6DCF38}"/>
              </a:ext>
            </a:extLst>
          </p:cNvPr>
          <p:cNvSpPr/>
          <p:nvPr/>
        </p:nvSpPr>
        <p:spPr>
          <a:xfrm>
            <a:off x="6335990" y="1242472"/>
            <a:ext cx="1269891" cy="1265387"/>
          </a:xfrm>
          <a:prstGeom prst="ellipse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9F1AFE30-A475-4218-FD3C-3E0C26B643A8}"/>
              </a:ext>
            </a:extLst>
          </p:cNvPr>
          <p:cNvSpPr/>
          <p:nvPr/>
        </p:nvSpPr>
        <p:spPr>
          <a:xfrm>
            <a:off x="4225306" y="2292112"/>
            <a:ext cx="1269891" cy="1269891"/>
          </a:xfrm>
          <a:prstGeom prst="ellipse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EC0AD89E-D825-904C-A7A9-B73A67563164}"/>
              </a:ext>
            </a:extLst>
          </p:cNvPr>
          <p:cNvSpPr/>
          <p:nvPr/>
        </p:nvSpPr>
        <p:spPr>
          <a:xfrm>
            <a:off x="6452669" y="2585614"/>
            <a:ext cx="1269891" cy="1265387"/>
          </a:xfrm>
          <a:prstGeom prst="ellipse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D64129AF-FAC0-4C40-97F2-3777960796FA}"/>
              </a:ext>
            </a:extLst>
          </p:cNvPr>
          <p:cNvSpPr/>
          <p:nvPr/>
        </p:nvSpPr>
        <p:spPr>
          <a:xfrm>
            <a:off x="5182778" y="3297325"/>
            <a:ext cx="1269891" cy="1269891"/>
          </a:xfrm>
          <a:prstGeom prst="ellipse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E348F53A-420C-908D-075D-CCC8C00BCCD7}"/>
              </a:ext>
            </a:extLst>
          </p:cNvPr>
          <p:cNvSpPr/>
          <p:nvPr/>
        </p:nvSpPr>
        <p:spPr>
          <a:xfrm>
            <a:off x="1149975" y="1070752"/>
            <a:ext cx="6704149" cy="3591883"/>
          </a:xfrm>
          <a:prstGeom prst="roundRect">
            <a:avLst>
              <a:gd name="adj" fmla="val 14190"/>
            </a:avLst>
          </a:prstGeom>
          <a:solidFill>
            <a:schemeClr val="bg2"/>
          </a:solidFill>
          <a:ln w="57150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600" b="1" dirty="0">
                <a:solidFill>
                  <a:schemeClr val="tx1"/>
                </a:solidFill>
                <a:latin typeface="Work Sans" pitchFamily="2" charset="0"/>
              </a:rPr>
              <a:t> </a:t>
            </a:r>
            <a:r>
              <a:rPr lang="es-ES" sz="3600" b="1" dirty="0">
                <a:solidFill>
                  <a:srgbClr val="A92E4F"/>
                </a:solidFill>
                <a:latin typeface="Work Sans" pitchFamily="2" charset="0"/>
              </a:rPr>
              <a:t>IA</a:t>
            </a:r>
            <a:br>
              <a:rPr lang="es-ES" sz="3600" b="1" dirty="0">
                <a:solidFill>
                  <a:srgbClr val="A92E4F"/>
                </a:solidFill>
                <a:latin typeface="Work Sans" pitchFamily="2" charset="0"/>
              </a:rPr>
            </a:br>
            <a:r>
              <a:rPr lang="es-ES" sz="3600" b="1" dirty="0">
                <a:solidFill>
                  <a:srgbClr val="A92E4F"/>
                </a:solidFill>
                <a:latin typeface="Work Sans" pitchFamily="2" charset="0"/>
              </a:rPr>
              <a:t> </a:t>
            </a:r>
            <a:r>
              <a:rPr lang="es-ES" sz="3600" b="1" dirty="0" err="1">
                <a:solidFill>
                  <a:srgbClr val="A92E4F"/>
                </a:solidFill>
                <a:latin typeface="Work Sans" pitchFamily="2" charset="0"/>
              </a:rPr>
              <a:t>Developer</a:t>
            </a:r>
            <a:endParaRPr lang="es-ES" sz="3600" b="1" dirty="0">
              <a:solidFill>
                <a:srgbClr val="A92E4F"/>
              </a:solidFill>
              <a:latin typeface="Work Sans" pitchFamily="2" charset="0"/>
            </a:endParaRPr>
          </a:p>
          <a:p>
            <a:endParaRPr lang="es-ES" sz="3600" b="1" dirty="0">
              <a:solidFill>
                <a:schemeClr val="tx1"/>
              </a:solidFill>
              <a:latin typeface="Work Sans" pitchFamily="2" charset="0"/>
            </a:endParaRPr>
          </a:p>
          <a:p>
            <a:endParaRPr lang="es-ES" sz="3600" b="1" dirty="0">
              <a:solidFill>
                <a:schemeClr val="tx1"/>
              </a:solidFill>
              <a:latin typeface="Work Sans" pitchFamily="2" charset="0"/>
            </a:endParaRPr>
          </a:p>
          <a:p>
            <a:r>
              <a:rPr lang="es-ES" sz="28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Rafael Molina</a:t>
            </a:r>
          </a:p>
          <a:p>
            <a:r>
              <a:rPr lang="es-ES" sz="28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Pablo Rufián</a:t>
            </a: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0F76C191-016D-2AAF-317F-A600B2465701}"/>
              </a:ext>
            </a:extLst>
          </p:cNvPr>
          <p:cNvSpPr/>
          <p:nvPr/>
        </p:nvSpPr>
        <p:spPr>
          <a:xfrm>
            <a:off x="5873627" y="2707318"/>
            <a:ext cx="1724344" cy="1815868"/>
          </a:xfrm>
          <a:prstGeom prst="ellipse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2195D3B8-C598-0FFD-27D6-6E2B68493430}"/>
              </a:ext>
            </a:extLst>
          </p:cNvPr>
          <p:cNvSpPr/>
          <p:nvPr/>
        </p:nvSpPr>
        <p:spPr>
          <a:xfrm>
            <a:off x="4219155" y="1291496"/>
            <a:ext cx="1866954" cy="1994929"/>
          </a:xfrm>
          <a:prstGeom prst="ellipse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BF1E8FE8-3AC4-9A02-7517-A3AF4C6F00AD}"/>
              </a:ext>
            </a:extLst>
          </p:cNvPr>
          <p:cNvSpPr/>
          <p:nvPr/>
        </p:nvSpPr>
        <p:spPr>
          <a:xfrm>
            <a:off x="4920413" y="1289588"/>
            <a:ext cx="2450392" cy="3070471"/>
          </a:xfrm>
          <a:prstGeom prst="roundRect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BA576CA-C12E-D9C2-6393-2D610F7B404D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0" grpId="0" animBg="1"/>
      <p:bldP spid="20" grpId="1" animBg="1"/>
      <p:bldP spid="24" grpId="0" animBg="1"/>
      <p:bldP spid="24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2" grpId="0" animBg="1"/>
      <p:bldP spid="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2E180023-14C0-1A2E-2A0B-4ADD8D4C2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>
            <a:extLst>
              <a:ext uri="{FF2B5EF4-FFF2-40B4-BE49-F238E27FC236}">
                <a16:creationId xmlns:a16="http://schemas.microsoft.com/office/drawing/2014/main" id="{FFA2228B-BA0D-E1DD-5DF0-4784AC4EDD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bg1"/>
                </a:solidFill>
              </a:rPr>
              <a:t>SPRINTS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343" name="Google Shape;343;p41">
            <a:extLst>
              <a:ext uri="{FF2B5EF4-FFF2-40B4-BE49-F238E27FC236}">
                <a16:creationId xmlns:a16="http://schemas.microsoft.com/office/drawing/2014/main" id="{F0B88DD8-8391-7213-B968-A0D61BE68725}"/>
              </a:ext>
            </a:extLst>
          </p:cNvPr>
          <p:cNvSpPr txBox="1"/>
          <p:nvPr/>
        </p:nvSpPr>
        <p:spPr>
          <a:xfrm>
            <a:off x="726900" y="1837023"/>
            <a:ext cx="1730344" cy="1469454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01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6" name="Google Shape;346;p41">
            <a:extLst>
              <a:ext uri="{FF2B5EF4-FFF2-40B4-BE49-F238E27FC236}">
                <a16:creationId xmlns:a16="http://schemas.microsoft.com/office/drawing/2014/main" id="{D3F3EEDC-4598-87F9-8590-4E07AFCEF38B}"/>
              </a:ext>
            </a:extLst>
          </p:cNvPr>
          <p:cNvSpPr txBox="1"/>
          <p:nvPr/>
        </p:nvSpPr>
        <p:spPr>
          <a:xfrm>
            <a:off x="3706803" y="1837023"/>
            <a:ext cx="1730344" cy="1469453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02</a:t>
            </a:r>
            <a:endParaRPr sz="300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9" name="Google Shape;349;p41">
            <a:extLst>
              <a:ext uri="{FF2B5EF4-FFF2-40B4-BE49-F238E27FC236}">
                <a16:creationId xmlns:a16="http://schemas.microsoft.com/office/drawing/2014/main" id="{A13A6196-6A02-D846-00C9-644E7218E72B}"/>
              </a:ext>
            </a:extLst>
          </p:cNvPr>
          <p:cNvSpPr txBox="1"/>
          <p:nvPr/>
        </p:nvSpPr>
        <p:spPr>
          <a:xfrm>
            <a:off x="6686756" y="1837023"/>
            <a:ext cx="1730344" cy="1469453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03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cxnSp>
        <p:nvCxnSpPr>
          <p:cNvPr id="353" name="Google Shape;353;p41">
            <a:extLst>
              <a:ext uri="{FF2B5EF4-FFF2-40B4-BE49-F238E27FC236}">
                <a16:creationId xmlns:a16="http://schemas.microsoft.com/office/drawing/2014/main" id="{123A0E16-9F76-2D41-3D8C-D545041C6766}"/>
              </a:ext>
            </a:extLst>
          </p:cNvPr>
          <p:cNvCxnSpPr>
            <a:cxnSpLocks/>
            <a:stCxn id="343" idx="3"/>
            <a:endCxn id="346" idx="1"/>
          </p:cNvCxnSpPr>
          <p:nvPr/>
        </p:nvCxnSpPr>
        <p:spPr>
          <a:xfrm>
            <a:off x="2457244" y="2571750"/>
            <a:ext cx="124955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41">
            <a:extLst>
              <a:ext uri="{FF2B5EF4-FFF2-40B4-BE49-F238E27FC236}">
                <a16:creationId xmlns:a16="http://schemas.microsoft.com/office/drawing/2014/main" id="{9CE608F2-2516-7A27-31C4-7B8F52E4FF38}"/>
              </a:ext>
            </a:extLst>
          </p:cNvPr>
          <p:cNvCxnSpPr>
            <a:cxnSpLocks/>
            <a:stCxn id="346" idx="3"/>
            <a:endCxn id="349" idx="1"/>
          </p:cNvCxnSpPr>
          <p:nvPr/>
        </p:nvCxnSpPr>
        <p:spPr>
          <a:xfrm>
            <a:off x="5437147" y="2571750"/>
            <a:ext cx="124960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BE3A3D36-5412-3F78-0AA6-D319D29B18A7}"/>
              </a:ext>
            </a:extLst>
          </p:cNvPr>
          <p:cNvSpPr/>
          <p:nvPr/>
        </p:nvSpPr>
        <p:spPr>
          <a:xfrm rot="325898">
            <a:off x="-506663" y="-621680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C8B7091-4A5C-0292-96F8-4B02BC623852}"/>
              </a:ext>
            </a:extLst>
          </p:cNvPr>
          <p:cNvSpPr/>
          <p:nvPr/>
        </p:nvSpPr>
        <p:spPr>
          <a:xfrm rot="325898">
            <a:off x="8922881" y="980151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0DD7B8A-D51C-94F2-20AD-CC2148599F95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19661516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CD84E409-9004-76DA-0885-AB5D96640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02A4DF23-8131-E7C3-6A69-8B0E417F9F7C}"/>
              </a:ext>
            </a:extLst>
          </p:cNvPr>
          <p:cNvSpPr/>
          <p:nvPr/>
        </p:nvSpPr>
        <p:spPr>
          <a:xfrm>
            <a:off x="3684584" y="393342"/>
            <a:ext cx="3843637" cy="1354664"/>
          </a:xfrm>
          <a:prstGeom prst="roundRect">
            <a:avLst/>
          </a:prstGeom>
          <a:solidFill>
            <a:schemeClr val="bg2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0" name="Google Shape;340;p41">
            <a:extLst>
              <a:ext uri="{FF2B5EF4-FFF2-40B4-BE49-F238E27FC236}">
                <a16:creationId xmlns:a16="http://schemas.microsoft.com/office/drawing/2014/main" id="{13856AD4-22DD-2012-88C2-3E110E2E9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17576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</a:rPr>
              <a:t>SPRINT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343" name="Google Shape;343;p41">
            <a:extLst>
              <a:ext uri="{FF2B5EF4-FFF2-40B4-BE49-F238E27FC236}">
                <a16:creationId xmlns:a16="http://schemas.microsoft.com/office/drawing/2014/main" id="{2AB21DE0-844C-993F-A36F-9D8E9E9DA148}"/>
              </a:ext>
            </a:extLst>
          </p:cNvPr>
          <p:cNvSpPr txBox="1"/>
          <p:nvPr/>
        </p:nvSpPr>
        <p:spPr>
          <a:xfrm>
            <a:off x="959055" y="1171570"/>
            <a:ext cx="1284304" cy="849230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01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6" name="Google Shape;346;p41">
            <a:extLst>
              <a:ext uri="{FF2B5EF4-FFF2-40B4-BE49-F238E27FC236}">
                <a16:creationId xmlns:a16="http://schemas.microsoft.com/office/drawing/2014/main" id="{25FDBC01-932E-DBB6-14E3-B905396F7731}"/>
              </a:ext>
            </a:extLst>
          </p:cNvPr>
          <p:cNvSpPr txBox="1"/>
          <p:nvPr/>
        </p:nvSpPr>
        <p:spPr>
          <a:xfrm>
            <a:off x="793688" y="2235622"/>
            <a:ext cx="734792" cy="516300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02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9" name="Google Shape;349;p41">
            <a:extLst>
              <a:ext uri="{FF2B5EF4-FFF2-40B4-BE49-F238E27FC236}">
                <a16:creationId xmlns:a16="http://schemas.microsoft.com/office/drawing/2014/main" id="{F740BA65-B5CD-E8E8-E6D1-55C0A7469D96}"/>
              </a:ext>
            </a:extLst>
          </p:cNvPr>
          <p:cNvSpPr txBox="1"/>
          <p:nvPr/>
        </p:nvSpPr>
        <p:spPr>
          <a:xfrm>
            <a:off x="1661663" y="2230491"/>
            <a:ext cx="777391" cy="516300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03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51" name="Google Shape;351;p41">
            <a:extLst>
              <a:ext uri="{FF2B5EF4-FFF2-40B4-BE49-F238E27FC236}">
                <a16:creationId xmlns:a16="http://schemas.microsoft.com/office/drawing/2014/main" id="{BB9AB374-6287-DDF9-AB2A-6AEEA569A902}"/>
              </a:ext>
            </a:extLst>
          </p:cNvPr>
          <p:cNvSpPr txBox="1"/>
          <p:nvPr/>
        </p:nvSpPr>
        <p:spPr>
          <a:xfrm>
            <a:off x="3831128" y="732095"/>
            <a:ext cx="1891906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cxnSp>
        <p:nvCxnSpPr>
          <p:cNvPr id="353" name="Google Shape;353;p41">
            <a:extLst>
              <a:ext uri="{FF2B5EF4-FFF2-40B4-BE49-F238E27FC236}">
                <a16:creationId xmlns:a16="http://schemas.microsoft.com/office/drawing/2014/main" id="{5BDB4ED1-58D1-189E-FEBA-1B5B832E1E5B}"/>
              </a:ext>
            </a:extLst>
          </p:cNvPr>
          <p:cNvCxnSpPr>
            <a:cxnSpLocks/>
            <a:stCxn id="343" idx="2"/>
            <a:endCxn id="346" idx="0"/>
          </p:cNvCxnSpPr>
          <p:nvPr/>
        </p:nvCxnSpPr>
        <p:spPr>
          <a:xfrm flipH="1">
            <a:off x="1161084" y="2020800"/>
            <a:ext cx="440123" cy="2148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41">
            <a:extLst>
              <a:ext uri="{FF2B5EF4-FFF2-40B4-BE49-F238E27FC236}">
                <a16:creationId xmlns:a16="http://schemas.microsoft.com/office/drawing/2014/main" id="{782B1097-7E92-B678-C002-0FFAA7E7E949}"/>
              </a:ext>
            </a:extLst>
          </p:cNvPr>
          <p:cNvCxnSpPr>
            <a:cxnSpLocks/>
            <a:stCxn id="346" idx="3"/>
            <a:endCxn id="349" idx="1"/>
          </p:cNvCxnSpPr>
          <p:nvPr/>
        </p:nvCxnSpPr>
        <p:spPr>
          <a:xfrm flipV="1">
            <a:off x="1528480" y="2488641"/>
            <a:ext cx="133183" cy="51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91;p31">
            <a:extLst>
              <a:ext uri="{FF2B5EF4-FFF2-40B4-BE49-F238E27FC236}">
                <a16:creationId xmlns:a16="http://schemas.microsoft.com/office/drawing/2014/main" id="{D6ABF8F1-89F5-A321-15C4-4011A39FE098}"/>
              </a:ext>
            </a:extLst>
          </p:cNvPr>
          <p:cNvSpPr txBox="1">
            <a:spLocks/>
          </p:cNvSpPr>
          <p:nvPr/>
        </p:nvSpPr>
        <p:spPr>
          <a:xfrm>
            <a:off x="2371668" y="355297"/>
            <a:ext cx="529033" cy="62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dirty="0">
                <a:solidFill>
                  <a:srgbClr val="A92E4F"/>
                </a:solidFill>
              </a:rPr>
              <a:t>1</a:t>
            </a:r>
          </a:p>
        </p:txBody>
      </p:sp>
      <p:sp>
        <p:nvSpPr>
          <p:cNvPr id="14" name="Google Shape;351;p41">
            <a:extLst>
              <a:ext uri="{FF2B5EF4-FFF2-40B4-BE49-F238E27FC236}">
                <a16:creationId xmlns:a16="http://schemas.microsoft.com/office/drawing/2014/main" id="{34294960-7E2A-93CA-0786-7CDCF5072009}"/>
              </a:ext>
            </a:extLst>
          </p:cNvPr>
          <p:cNvSpPr txBox="1"/>
          <p:nvPr/>
        </p:nvSpPr>
        <p:spPr>
          <a:xfrm>
            <a:off x="4933806" y="905526"/>
            <a:ext cx="2184991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Usuarios</a:t>
            </a:r>
            <a:endParaRPr sz="36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grpSp>
        <p:nvGrpSpPr>
          <p:cNvPr id="16" name="Google Shape;9498;p62">
            <a:extLst>
              <a:ext uri="{FF2B5EF4-FFF2-40B4-BE49-F238E27FC236}">
                <a16:creationId xmlns:a16="http://schemas.microsoft.com/office/drawing/2014/main" id="{A9E1D638-0F32-AEE9-5F9C-6974389F0D28}"/>
              </a:ext>
            </a:extLst>
          </p:cNvPr>
          <p:cNvGrpSpPr/>
          <p:nvPr/>
        </p:nvGrpSpPr>
        <p:grpSpPr>
          <a:xfrm>
            <a:off x="3908649" y="541039"/>
            <a:ext cx="921859" cy="1045529"/>
            <a:chOff x="1044400" y="2917425"/>
            <a:chExt cx="248125" cy="281550"/>
          </a:xfrm>
          <a:solidFill>
            <a:schemeClr val="bg1"/>
          </a:solidFill>
        </p:grpSpPr>
        <p:sp>
          <p:nvSpPr>
            <p:cNvPr id="17" name="Google Shape;9499;p62">
              <a:extLst>
                <a:ext uri="{FF2B5EF4-FFF2-40B4-BE49-F238E27FC236}">
                  <a16:creationId xmlns:a16="http://schemas.microsoft.com/office/drawing/2014/main" id="{42E52F6D-01F3-59DA-9EEF-E0469916B55E}"/>
                </a:ext>
              </a:extLst>
            </p:cNvPr>
            <p:cNvSpPr/>
            <p:nvPr/>
          </p:nvSpPr>
          <p:spPr>
            <a:xfrm>
              <a:off x="1136400" y="3123175"/>
              <a:ext cx="64125" cy="26325"/>
            </a:xfrm>
            <a:custGeom>
              <a:avLst/>
              <a:gdLst/>
              <a:ahLst/>
              <a:cxnLst/>
              <a:rect l="l" t="t" r="r" b="b"/>
              <a:pathLst>
                <a:path w="2565" h="1053" extrusionOk="0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500;p62">
              <a:extLst>
                <a:ext uri="{FF2B5EF4-FFF2-40B4-BE49-F238E27FC236}">
                  <a16:creationId xmlns:a16="http://schemas.microsoft.com/office/drawing/2014/main" id="{F918C4EF-6D90-A8D8-DA6F-C272C4AF2D79}"/>
                </a:ext>
              </a:extLst>
            </p:cNvPr>
            <p:cNvSpPr/>
            <p:nvPr/>
          </p:nvSpPr>
          <p:spPr>
            <a:xfrm>
              <a:off x="1127325" y="3050525"/>
              <a:ext cx="16075" cy="16050"/>
            </a:xfrm>
            <a:custGeom>
              <a:avLst/>
              <a:gdLst/>
              <a:ahLst/>
              <a:cxnLst/>
              <a:rect l="l" t="t" r="r" b="b"/>
              <a:pathLst>
                <a:path w="643" h="642" extrusionOk="0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501;p62">
              <a:extLst>
                <a:ext uri="{FF2B5EF4-FFF2-40B4-BE49-F238E27FC236}">
                  <a16:creationId xmlns:a16="http://schemas.microsoft.com/office/drawing/2014/main" id="{426B0F63-3B0D-BE81-0EC7-B19F78A55F44}"/>
                </a:ext>
              </a:extLst>
            </p:cNvPr>
            <p:cNvSpPr/>
            <p:nvPr/>
          </p:nvSpPr>
          <p:spPr>
            <a:xfrm>
              <a:off x="1192850" y="3050525"/>
              <a:ext cx="15350" cy="16050"/>
            </a:xfrm>
            <a:custGeom>
              <a:avLst/>
              <a:gdLst/>
              <a:ahLst/>
              <a:cxnLst/>
              <a:rect l="l" t="t" r="r" b="b"/>
              <a:pathLst>
                <a:path w="614" h="642" extrusionOk="0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02;p62">
              <a:extLst>
                <a:ext uri="{FF2B5EF4-FFF2-40B4-BE49-F238E27FC236}">
                  <a16:creationId xmlns:a16="http://schemas.microsoft.com/office/drawing/2014/main" id="{C71074F3-E100-F602-9A43-367A0F29FA05}"/>
                </a:ext>
              </a:extLst>
            </p:cNvPr>
            <p:cNvSpPr/>
            <p:nvPr/>
          </p:nvSpPr>
          <p:spPr>
            <a:xfrm>
              <a:off x="1044400" y="2917425"/>
              <a:ext cx="248125" cy="281550"/>
            </a:xfrm>
            <a:custGeom>
              <a:avLst/>
              <a:gdLst/>
              <a:ahLst/>
              <a:cxnLst/>
              <a:rect l="l" t="t" r="r" b="b"/>
              <a:pathLst>
                <a:path w="9925" h="11262" extrusionOk="0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03;p62">
              <a:extLst>
                <a:ext uri="{FF2B5EF4-FFF2-40B4-BE49-F238E27FC236}">
                  <a16:creationId xmlns:a16="http://schemas.microsoft.com/office/drawing/2014/main" id="{CF5A7B42-79FA-164C-AB36-A70AB5561CA8}"/>
                </a:ext>
              </a:extLst>
            </p:cNvPr>
            <p:cNvSpPr/>
            <p:nvPr/>
          </p:nvSpPr>
          <p:spPr>
            <a:xfrm>
              <a:off x="1086125" y="2932961"/>
              <a:ext cx="11427" cy="58241"/>
            </a:xfrm>
            <a:custGeom>
              <a:avLst/>
              <a:gdLst/>
              <a:ahLst/>
              <a:cxnLst/>
              <a:rect l="l" t="t" r="r" b="b"/>
              <a:pathLst>
                <a:path w="500" h="2548" extrusionOk="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Google Shape;9504;p62">
              <a:extLst>
                <a:ext uri="{FF2B5EF4-FFF2-40B4-BE49-F238E27FC236}">
                  <a16:creationId xmlns:a16="http://schemas.microsoft.com/office/drawing/2014/main" id="{72546DEF-AB12-92C3-E2CD-9CF608783AF2}"/>
                </a:ext>
              </a:extLst>
            </p:cNvPr>
            <p:cNvSpPr/>
            <p:nvPr/>
          </p:nvSpPr>
          <p:spPr>
            <a:xfrm>
              <a:off x="1090922" y="2925900"/>
              <a:ext cx="29209" cy="38629"/>
            </a:xfrm>
            <a:custGeom>
              <a:avLst/>
              <a:gdLst/>
              <a:ahLst/>
              <a:cxnLst/>
              <a:rect l="l" t="t" r="r" b="b"/>
              <a:pathLst>
                <a:path w="1278" h="1690" extrusionOk="0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Google Shape;9505;p62">
              <a:extLst>
                <a:ext uri="{FF2B5EF4-FFF2-40B4-BE49-F238E27FC236}">
                  <a16:creationId xmlns:a16="http://schemas.microsoft.com/office/drawing/2014/main" id="{E5425FA5-8D54-1287-405D-FF49A5A0EC55}"/>
                </a:ext>
              </a:extLst>
            </p:cNvPr>
            <p:cNvSpPr/>
            <p:nvPr/>
          </p:nvSpPr>
          <p:spPr>
            <a:xfrm>
              <a:off x="1222775" y="2966925"/>
              <a:ext cx="28574" cy="36325"/>
            </a:xfrm>
            <a:custGeom>
              <a:avLst/>
              <a:gdLst/>
              <a:ahLst/>
              <a:cxnLst/>
              <a:rect l="l" t="t" r="r" b="b"/>
              <a:pathLst>
                <a:path w="1048" h="1453" extrusionOk="0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Google Shape;9506;p62">
              <a:extLst>
                <a:ext uri="{FF2B5EF4-FFF2-40B4-BE49-F238E27FC236}">
                  <a16:creationId xmlns:a16="http://schemas.microsoft.com/office/drawing/2014/main" id="{BC1F612B-A7A3-6C4A-3B62-90980A49B117}"/>
                </a:ext>
              </a:extLst>
            </p:cNvPr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507;p62">
              <a:extLst>
                <a:ext uri="{FF2B5EF4-FFF2-40B4-BE49-F238E27FC236}">
                  <a16:creationId xmlns:a16="http://schemas.microsoft.com/office/drawing/2014/main" id="{02647B95-1418-26DD-27AA-1CA9F30C4894}"/>
                </a:ext>
              </a:extLst>
            </p:cNvPr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Rectangle 1">
            <a:extLst>
              <a:ext uri="{FF2B5EF4-FFF2-40B4-BE49-F238E27FC236}">
                <a16:creationId xmlns:a16="http://schemas.microsoft.com/office/drawing/2014/main" id="{DC1695FE-EDA5-801C-101E-6393ADD4A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ABD296-C75E-A7B4-00BB-6552A1933E2A}"/>
              </a:ext>
            </a:extLst>
          </p:cNvPr>
          <p:cNvSpPr/>
          <p:nvPr/>
        </p:nvSpPr>
        <p:spPr>
          <a:xfrm rot="325898">
            <a:off x="-506663" y="-621680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372FDA6-5B6E-43C2-8CD3-D9CFC5C3E0FB}"/>
              </a:ext>
            </a:extLst>
          </p:cNvPr>
          <p:cNvSpPr/>
          <p:nvPr/>
        </p:nvSpPr>
        <p:spPr>
          <a:xfrm rot="325898">
            <a:off x="8922881" y="980151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4E6C0517-9B7C-B9F2-0C77-4ADC9ACB6DE1}"/>
              </a:ext>
            </a:extLst>
          </p:cNvPr>
          <p:cNvSpPr/>
          <p:nvPr/>
        </p:nvSpPr>
        <p:spPr>
          <a:xfrm>
            <a:off x="3684584" y="1912463"/>
            <a:ext cx="3843637" cy="1354664"/>
          </a:xfrm>
          <a:prstGeom prst="roundRect">
            <a:avLst/>
          </a:prstGeom>
          <a:solidFill>
            <a:schemeClr val="bg2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B6C22F30-BEE9-B01C-3783-BCFCF3C025C7}"/>
              </a:ext>
            </a:extLst>
          </p:cNvPr>
          <p:cNvSpPr/>
          <p:nvPr/>
        </p:nvSpPr>
        <p:spPr>
          <a:xfrm>
            <a:off x="3684584" y="3479644"/>
            <a:ext cx="3843637" cy="1354664"/>
          </a:xfrm>
          <a:prstGeom prst="roundRect">
            <a:avLst/>
          </a:prstGeom>
          <a:solidFill>
            <a:schemeClr val="bg2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0" name="Google Shape;8287;p59">
            <a:extLst>
              <a:ext uri="{FF2B5EF4-FFF2-40B4-BE49-F238E27FC236}">
                <a16:creationId xmlns:a16="http://schemas.microsoft.com/office/drawing/2014/main" id="{D0895616-DCFE-309D-3F49-203A66C88775}"/>
              </a:ext>
            </a:extLst>
          </p:cNvPr>
          <p:cNvGrpSpPr/>
          <p:nvPr/>
        </p:nvGrpSpPr>
        <p:grpSpPr>
          <a:xfrm>
            <a:off x="3831128" y="3670866"/>
            <a:ext cx="1063569" cy="972220"/>
            <a:chOff x="2077575" y="2615925"/>
            <a:chExt cx="502150" cy="483150"/>
          </a:xfrm>
          <a:solidFill>
            <a:schemeClr val="bg1"/>
          </a:solidFill>
        </p:grpSpPr>
        <p:sp>
          <p:nvSpPr>
            <p:cNvPr id="32" name="Google Shape;8288;p59">
              <a:extLst>
                <a:ext uri="{FF2B5EF4-FFF2-40B4-BE49-F238E27FC236}">
                  <a16:creationId xmlns:a16="http://schemas.microsoft.com/office/drawing/2014/main" id="{47241AB2-7D2F-F4F0-7800-E80296B670BF}"/>
                </a:ext>
              </a:extLst>
            </p:cNvPr>
            <p:cNvSpPr/>
            <p:nvPr/>
          </p:nvSpPr>
          <p:spPr>
            <a:xfrm>
              <a:off x="2213375" y="2817500"/>
              <a:ext cx="151225" cy="148400"/>
            </a:xfrm>
            <a:custGeom>
              <a:avLst/>
              <a:gdLst/>
              <a:ahLst/>
              <a:cxnLst/>
              <a:rect l="l" t="t" r="r" b="b"/>
              <a:pathLst>
                <a:path w="6049" h="5936" extrusionOk="0">
                  <a:moveTo>
                    <a:pt x="5426" y="0"/>
                  </a:moveTo>
                  <a:cubicBezTo>
                    <a:pt x="5281" y="0"/>
                    <a:pt x="5136" y="56"/>
                    <a:pt x="5025" y="166"/>
                  </a:cubicBezTo>
                  <a:lnTo>
                    <a:pt x="4557" y="634"/>
                  </a:lnTo>
                  <a:cubicBezTo>
                    <a:pt x="4322" y="522"/>
                    <a:pt x="4072" y="468"/>
                    <a:pt x="3825" y="468"/>
                  </a:cubicBezTo>
                  <a:cubicBezTo>
                    <a:pt x="3288" y="468"/>
                    <a:pt x="2764" y="723"/>
                    <a:pt x="2437" y="1186"/>
                  </a:cubicBezTo>
                  <a:cubicBezTo>
                    <a:pt x="1957" y="1863"/>
                    <a:pt x="2038" y="2784"/>
                    <a:pt x="2624" y="3369"/>
                  </a:cubicBezTo>
                  <a:cubicBezTo>
                    <a:pt x="2980" y="3726"/>
                    <a:pt x="2727" y="4336"/>
                    <a:pt x="2223" y="4336"/>
                  </a:cubicBezTo>
                  <a:cubicBezTo>
                    <a:pt x="1718" y="4336"/>
                    <a:pt x="1468" y="3726"/>
                    <a:pt x="1824" y="3369"/>
                  </a:cubicBezTo>
                  <a:cubicBezTo>
                    <a:pt x="2044" y="3149"/>
                    <a:pt x="2044" y="2790"/>
                    <a:pt x="1824" y="2569"/>
                  </a:cubicBezTo>
                  <a:cubicBezTo>
                    <a:pt x="1714" y="2458"/>
                    <a:pt x="1569" y="2402"/>
                    <a:pt x="1424" y="2402"/>
                  </a:cubicBezTo>
                  <a:cubicBezTo>
                    <a:pt x="1279" y="2402"/>
                    <a:pt x="1134" y="2458"/>
                    <a:pt x="1024" y="2569"/>
                  </a:cubicBezTo>
                  <a:cubicBezTo>
                    <a:pt x="514" y="3077"/>
                    <a:pt x="381" y="3853"/>
                    <a:pt x="692" y="4502"/>
                  </a:cubicBezTo>
                  <a:lnTo>
                    <a:pt x="221" y="4970"/>
                  </a:lnTo>
                  <a:cubicBezTo>
                    <a:pt x="0" y="5190"/>
                    <a:pt x="0" y="5549"/>
                    <a:pt x="221" y="5770"/>
                  </a:cubicBezTo>
                  <a:cubicBezTo>
                    <a:pt x="332" y="5880"/>
                    <a:pt x="477" y="5935"/>
                    <a:pt x="622" y="5935"/>
                  </a:cubicBezTo>
                  <a:cubicBezTo>
                    <a:pt x="767" y="5935"/>
                    <a:pt x="912" y="5880"/>
                    <a:pt x="1024" y="5770"/>
                  </a:cubicBezTo>
                  <a:lnTo>
                    <a:pt x="1492" y="5302"/>
                  </a:lnTo>
                  <a:cubicBezTo>
                    <a:pt x="1726" y="5414"/>
                    <a:pt x="1975" y="5467"/>
                    <a:pt x="2220" y="5467"/>
                  </a:cubicBezTo>
                  <a:cubicBezTo>
                    <a:pt x="2758" y="5467"/>
                    <a:pt x="3281" y="5211"/>
                    <a:pt x="3608" y="4749"/>
                  </a:cubicBezTo>
                  <a:cubicBezTo>
                    <a:pt x="4089" y="4073"/>
                    <a:pt x="4010" y="3152"/>
                    <a:pt x="3424" y="2569"/>
                  </a:cubicBezTo>
                  <a:cubicBezTo>
                    <a:pt x="3068" y="2210"/>
                    <a:pt x="3322" y="1600"/>
                    <a:pt x="3826" y="1600"/>
                  </a:cubicBezTo>
                  <a:cubicBezTo>
                    <a:pt x="4330" y="1600"/>
                    <a:pt x="4581" y="2210"/>
                    <a:pt x="4224" y="2569"/>
                  </a:cubicBezTo>
                  <a:cubicBezTo>
                    <a:pt x="4004" y="2790"/>
                    <a:pt x="4004" y="3146"/>
                    <a:pt x="4224" y="3369"/>
                  </a:cubicBezTo>
                  <a:cubicBezTo>
                    <a:pt x="4335" y="3480"/>
                    <a:pt x="4480" y="3535"/>
                    <a:pt x="4624" y="3535"/>
                  </a:cubicBezTo>
                  <a:cubicBezTo>
                    <a:pt x="4769" y="3535"/>
                    <a:pt x="4914" y="3480"/>
                    <a:pt x="5025" y="3369"/>
                  </a:cubicBezTo>
                  <a:cubicBezTo>
                    <a:pt x="5535" y="2859"/>
                    <a:pt x="5668" y="2086"/>
                    <a:pt x="5360" y="1434"/>
                  </a:cubicBezTo>
                  <a:lnTo>
                    <a:pt x="5828" y="966"/>
                  </a:lnTo>
                  <a:cubicBezTo>
                    <a:pt x="6048" y="745"/>
                    <a:pt x="6048" y="386"/>
                    <a:pt x="5828" y="166"/>
                  </a:cubicBezTo>
                  <a:cubicBezTo>
                    <a:pt x="5716" y="56"/>
                    <a:pt x="5571" y="0"/>
                    <a:pt x="54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8289;p59">
              <a:extLst>
                <a:ext uri="{FF2B5EF4-FFF2-40B4-BE49-F238E27FC236}">
                  <a16:creationId xmlns:a16="http://schemas.microsoft.com/office/drawing/2014/main" id="{51416618-CEE9-6AB0-F364-65DB9210AA0E}"/>
                </a:ext>
              </a:extLst>
            </p:cNvPr>
            <p:cNvSpPr/>
            <p:nvPr/>
          </p:nvSpPr>
          <p:spPr>
            <a:xfrm>
              <a:off x="2333550" y="2737450"/>
              <a:ext cx="51050" cy="48325"/>
            </a:xfrm>
            <a:custGeom>
              <a:avLst/>
              <a:gdLst/>
              <a:ahLst/>
              <a:cxnLst/>
              <a:rect l="l" t="t" r="r" b="b"/>
              <a:pathLst>
                <a:path w="2042" h="1933" extrusionOk="0">
                  <a:moveTo>
                    <a:pt x="619" y="1"/>
                  </a:moveTo>
                  <a:cubicBezTo>
                    <a:pt x="475" y="1"/>
                    <a:pt x="330" y="56"/>
                    <a:pt x="221" y="167"/>
                  </a:cubicBezTo>
                  <a:cubicBezTo>
                    <a:pt x="0" y="388"/>
                    <a:pt x="0" y="747"/>
                    <a:pt x="221" y="967"/>
                  </a:cubicBezTo>
                  <a:lnTo>
                    <a:pt x="1021" y="1767"/>
                  </a:lnTo>
                  <a:cubicBezTo>
                    <a:pt x="1131" y="1878"/>
                    <a:pt x="1276" y="1933"/>
                    <a:pt x="1421" y="1933"/>
                  </a:cubicBezTo>
                  <a:cubicBezTo>
                    <a:pt x="1566" y="1933"/>
                    <a:pt x="1711" y="1878"/>
                    <a:pt x="1821" y="1767"/>
                  </a:cubicBezTo>
                  <a:cubicBezTo>
                    <a:pt x="2041" y="1547"/>
                    <a:pt x="2041" y="1188"/>
                    <a:pt x="1821" y="967"/>
                  </a:cubicBezTo>
                  <a:lnTo>
                    <a:pt x="1021" y="167"/>
                  </a:lnTo>
                  <a:cubicBezTo>
                    <a:pt x="910" y="57"/>
                    <a:pt x="765" y="1"/>
                    <a:pt x="6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8290;p59">
              <a:extLst>
                <a:ext uri="{FF2B5EF4-FFF2-40B4-BE49-F238E27FC236}">
                  <a16:creationId xmlns:a16="http://schemas.microsoft.com/office/drawing/2014/main" id="{B67CCCD1-BD1E-448B-C72C-7826EA28D713}"/>
                </a:ext>
              </a:extLst>
            </p:cNvPr>
            <p:cNvSpPr/>
            <p:nvPr/>
          </p:nvSpPr>
          <p:spPr>
            <a:xfrm>
              <a:off x="2393550" y="2797500"/>
              <a:ext cx="51125" cy="48375"/>
            </a:xfrm>
            <a:custGeom>
              <a:avLst/>
              <a:gdLst/>
              <a:ahLst/>
              <a:cxnLst/>
              <a:rect l="l" t="t" r="r" b="b"/>
              <a:pathLst>
                <a:path w="2045" h="1935" extrusionOk="0">
                  <a:moveTo>
                    <a:pt x="621" y="0"/>
                  </a:moveTo>
                  <a:cubicBezTo>
                    <a:pt x="476" y="0"/>
                    <a:pt x="331" y="55"/>
                    <a:pt x="221" y="166"/>
                  </a:cubicBezTo>
                  <a:cubicBezTo>
                    <a:pt x="1" y="386"/>
                    <a:pt x="1" y="745"/>
                    <a:pt x="221" y="966"/>
                  </a:cubicBezTo>
                  <a:lnTo>
                    <a:pt x="1021" y="1769"/>
                  </a:lnTo>
                  <a:cubicBezTo>
                    <a:pt x="1131" y="1879"/>
                    <a:pt x="1276" y="1934"/>
                    <a:pt x="1421" y="1934"/>
                  </a:cubicBezTo>
                  <a:cubicBezTo>
                    <a:pt x="1566" y="1934"/>
                    <a:pt x="1711" y="1879"/>
                    <a:pt x="1821" y="1769"/>
                  </a:cubicBezTo>
                  <a:cubicBezTo>
                    <a:pt x="2045" y="1545"/>
                    <a:pt x="2042" y="1189"/>
                    <a:pt x="1821" y="966"/>
                  </a:cubicBezTo>
                  <a:lnTo>
                    <a:pt x="1021" y="166"/>
                  </a:lnTo>
                  <a:cubicBezTo>
                    <a:pt x="911" y="55"/>
                    <a:pt x="766" y="0"/>
                    <a:pt x="6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8291;p59">
              <a:extLst>
                <a:ext uri="{FF2B5EF4-FFF2-40B4-BE49-F238E27FC236}">
                  <a16:creationId xmlns:a16="http://schemas.microsoft.com/office/drawing/2014/main" id="{3E85F53E-D0BE-F4CB-1CBE-A5C6311FA73D}"/>
                </a:ext>
              </a:extLst>
            </p:cNvPr>
            <p:cNvSpPr/>
            <p:nvPr/>
          </p:nvSpPr>
          <p:spPr>
            <a:xfrm>
              <a:off x="2077575" y="2615925"/>
              <a:ext cx="502150" cy="483150"/>
            </a:xfrm>
            <a:custGeom>
              <a:avLst/>
              <a:gdLst/>
              <a:ahLst/>
              <a:cxnLst/>
              <a:rect l="l" t="t" r="r" b="b"/>
              <a:pathLst>
                <a:path w="20086" h="19326" extrusionOk="0">
                  <a:moveTo>
                    <a:pt x="14865" y="4061"/>
                  </a:moveTo>
                  <a:cubicBezTo>
                    <a:pt x="14901" y="4061"/>
                    <a:pt x="14937" y="4064"/>
                    <a:pt x="14974" y="4071"/>
                  </a:cubicBezTo>
                  <a:cubicBezTo>
                    <a:pt x="15239" y="4125"/>
                    <a:pt x="15430" y="4358"/>
                    <a:pt x="15430" y="4627"/>
                  </a:cubicBezTo>
                  <a:cubicBezTo>
                    <a:pt x="15430" y="4778"/>
                    <a:pt x="15369" y="4922"/>
                    <a:pt x="15264" y="5028"/>
                  </a:cubicBezTo>
                  <a:cubicBezTo>
                    <a:pt x="15153" y="5137"/>
                    <a:pt x="15008" y="5194"/>
                    <a:pt x="14862" y="5194"/>
                  </a:cubicBezTo>
                  <a:cubicBezTo>
                    <a:pt x="14753" y="5194"/>
                    <a:pt x="14643" y="5162"/>
                    <a:pt x="14548" y="5098"/>
                  </a:cubicBezTo>
                  <a:cubicBezTo>
                    <a:pt x="14324" y="4947"/>
                    <a:pt x="14237" y="4660"/>
                    <a:pt x="14340" y="4409"/>
                  </a:cubicBezTo>
                  <a:cubicBezTo>
                    <a:pt x="14428" y="4195"/>
                    <a:pt x="14638" y="4061"/>
                    <a:pt x="14865" y="4061"/>
                  </a:cubicBezTo>
                  <a:close/>
                  <a:moveTo>
                    <a:pt x="13258" y="1136"/>
                  </a:moveTo>
                  <a:cubicBezTo>
                    <a:pt x="14386" y="1136"/>
                    <a:pt x="15514" y="1507"/>
                    <a:pt x="16441" y="2247"/>
                  </a:cubicBezTo>
                  <a:lnTo>
                    <a:pt x="15593" y="3096"/>
                  </a:lnTo>
                  <a:cubicBezTo>
                    <a:pt x="15349" y="2979"/>
                    <a:pt x="15100" y="2926"/>
                    <a:pt x="14858" y="2926"/>
                  </a:cubicBezTo>
                  <a:cubicBezTo>
                    <a:pt x="13865" y="2926"/>
                    <a:pt x="12999" y="3824"/>
                    <a:pt x="13186" y="4916"/>
                  </a:cubicBezTo>
                  <a:cubicBezTo>
                    <a:pt x="13295" y="5541"/>
                    <a:pt x="13742" y="6055"/>
                    <a:pt x="14346" y="6248"/>
                  </a:cubicBezTo>
                  <a:cubicBezTo>
                    <a:pt x="14514" y="6301"/>
                    <a:pt x="14688" y="6327"/>
                    <a:pt x="14859" y="6327"/>
                  </a:cubicBezTo>
                  <a:cubicBezTo>
                    <a:pt x="15304" y="6327"/>
                    <a:pt x="15739" y="6153"/>
                    <a:pt x="16064" y="5828"/>
                  </a:cubicBezTo>
                  <a:cubicBezTo>
                    <a:pt x="16571" y="5321"/>
                    <a:pt x="16704" y="4545"/>
                    <a:pt x="16396" y="3896"/>
                  </a:cubicBezTo>
                  <a:lnTo>
                    <a:pt x="17241" y="3050"/>
                  </a:lnTo>
                  <a:lnTo>
                    <a:pt x="17241" y="3050"/>
                  </a:lnTo>
                  <a:cubicBezTo>
                    <a:pt x="18842" y="5046"/>
                    <a:pt x="18715" y="7981"/>
                    <a:pt x="16864" y="9832"/>
                  </a:cubicBezTo>
                  <a:lnTo>
                    <a:pt x="16462" y="10231"/>
                  </a:lnTo>
                  <a:lnTo>
                    <a:pt x="16064" y="9832"/>
                  </a:lnTo>
                  <a:cubicBezTo>
                    <a:pt x="15952" y="9722"/>
                    <a:pt x="15806" y="9666"/>
                    <a:pt x="15661" y="9666"/>
                  </a:cubicBezTo>
                  <a:cubicBezTo>
                    <a:pt x="15516" y="9666"/>
                    <a:pt x="15372" y="9721"/>
                    <a:pt x="15261" y="9832"/>
                  </a:cubicBezTo>
                  <a:cubicBezTo>
                    <a:pt x="15040" y="10053"/>
                    <a:pt x="15040" y="10412"/>
                    <a:pt x="15261" y="10632"/>
                  </a:cubicBezTo>
                  <a:lnTo>
                    <a:pt x="15662" y="11034"/>
                  </a:lnTo>
                  <a:lnTo>
                    <a:pt x="8666" y="18027"/>
                  </a:lnTo>
                  <a:cubicBezTo>
                    <a:pt x="8556" y="18137"/>
                    <a:pt x="8411" y="18192"/>
                    <a:pt x="8266" y="18192"/>
                  </a:cubicBezTo>
                  <a:cubicBezTo>
                    <a:pt x="8121" y="18192"/>
                    <a:pt x="7976" y="18137"/>
                    <a:pt x="7866" y="18027"/>
                  </a:cubicBezTo>
                  <a:lnTo>
                    <a:pt x="1462" y="11623"/>
                  </a:lnTo>
                  <a:cubicBezTo>
                    <a:pt x="1241" y="11402"/>
                    <a:pt x="1241" y="11043"/>
                    <a:pt x="1462" y="10822"/>
                  </a:cubicBezTo>
                  <a:lnTo>
                    <a:pt x="8458" y="3826"/>
                  </a:lnTo>
                  <a:lnTo>
                    <a:pt x="8856" y="4228"/>
                  </a:lnTo>
                  <a:cubicBezTo>
                    <a:pt x="8966" y="4338"/>
                    <a:pt x="9111" y="4393"/>
                    <a:pt x="9256" y="4393"/>
                  </a:cubicBezTo>
                  <a:cubicBezTo>
                    <a:pt x="9401" y="4393"/>
                    <a:pt x="9546" y="4338"/>
                    <a:pt x="9656" y="4228"/>
                  </a:cubicBezTo>
                  <a:cubicBezTo>
                    <a:pt x="9880" y="4005"/>
                    <a:pt x="9877" y="3648"/>
                    <a:pt x="9656" y="3425"/>
                  </a:cubicBezTo>
                  <a:lnTo>
                    <a:pt x="9258" y="3026"/>
                  </a:lnTo>
                  <a:lnTo>
                    <a:pt x="9656" y="2625"/>
                  </a:lnTo>
                  <a:cubicBezTo>
                    <a:pt x="10649" y="1632"/>
                    <a:pt x="11954" y="1136"/>
                    <a:pt x="13258" y="1136"/>
                  </a:cubicBezTo>
                  <a:close/>
                  <a:moveTo>
                    <a:pt x="13261" y="1"/>
                  </a:moveTo>
                  <a:cubicBezTo>
                    <a:pt x="11661" y="1"/>
                    <a:pt x="10066" y="615"/>
                    <a:pt x="8856" y="1825"/>
                  </a:cubicBezTo>
                  <a:lnTo>
                    <a:pt x="8056" y="2625"/>
                  </a:lnTo>
                  <a:lnTo>
                    <a:pt x="661" y="10019"/>
                  </a:lnTo>
                  <a:cubicBezTo>
                    <a:pt x="0" y="10684"/>
                    <a:pt x="0" y="11759"/>
                    <a:pt x="661" y="12423"/>
                  </a:cubicBezTo>
                  <a:lnTo>
                    <a:pt x="7066" y="18827"/>
                  </a:lnTo>
                  <a:cubicBezTo>
                    <a:pt x="7398" y="19159"/>
                    <a:pt x="7833" y="19325"/>
                    <a:pt x="8267" y="19325"/>
                  </a:cubicBezTo>
                  <a:cubicBezTo>
                    <a:pt x="8702" y="19325"/>
                    <a:pt x="9137" y="19159"/>
                    <a:pt x="9469" y="18827"/>
                  </a:cubicBezTo>
                  <a:lnTo>
                    <a:pt x="17664" y="10632"/>
                  </a:lnTo>
                  <a:cubicBezTo>
                    <a:pt x="19956" y="8337"/>
                    <a:pt x="20086" y="4687"/>
                    <a:pt x="18044" y="2244"/>
                  </a:cubicBezTo>
                  <a:lnTo>
                    <a:pt x="19264" y="1024"/>
                  </a:lnTo>
                  <a:cubicBezTo>
                    <a:pt x="19485" y="804"/>
                    <a:pt x="19485" y="445"/>
                    <a:pt x="19264" y="224"/>
                  </a:cubicBezTo>
                  <a:cubicBezTo>
                    <a:pt x="19154" y="114"/>
                    <a:pt x="19009" y="59"/>
                    <a:pt x="18864" y="59"/>
                  </a:cubicBezTo>
                  <a:cubicBezTo>
                    <a:pt x="18719" y="59"/>
                    <a:pt x="18574" y="114"/>
                    <a:pt x="18464" y="224"/>
                  </a:cubicBezTo>
                  <a:lnTo>
                    <a:pt x="17244" y="1444"/>
                  </a:lnTo>
                  <a:cubicBezTo>
                    <a:pt x="16086" y="478"/>
                    <a:pt x="14671" y="1"/>
                    <a:pt x="13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8" name="Google Shape;351;p41">
            <a:extLst>
              <a:ext uri="{FF2B5EF4-FFF2-40B4-BE49-F238E27FC236}">
                <a16:creationId xmlns:a16="http://schemas.microsoft.com/office/drawing/2014/main" id="{4C972A3E-E39D-6438-0EC9-D86249D3427D}"/>
              </a:ext>
            </a:extLst>
          </p:cNvPr>
          <p:cNvSpPr txBox="1"/>
          <p:nvPr/>
        </p:nvSpPr>
        <p:spPr>
          <a:xfrm>
            <a:off x="4777081" y="3985618"/>
            <a:ext cx="2184991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Ventas</a:t>
            </a:r>
            <a:endParaRPr sz="36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12" name="Google Shape;351;p41">
            <a:extLst>
              <a:ext uri="{FF2B5EF4-FFF2-40B4-BE49-F238E27FC236}">
                <a16:creationId xmlns:a16="http://schemas.microsoft.com/office/drawing/2014/main" id="{B3FFD61A-29E9-B217-8DE2-727DF98A7B3D}"/>
              </a:ext>
            </a:extLst>
          </p:cNvPr>
          <p:cNvSpPr txBox="1"/>
          <p:nvPr/>
        </p:nvSpPr>
        <p:spPr>
          <a:xfrm>
            <a:off x="4933806" y="2491538"/>
            <a:ext cx="2184991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Producto</a:t>
            </a:r>
            <a:endParaRPr sz="36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13" name="Google Shape;8495;p60">
            <a:extLst>
              <a:ext uri="{FF2B5EF4-FFF2-40B4-BE49-F238E27FC236}">
                <a16:creationId xmlns:a16="http://schemas.microsoft.com/office/drawing/2014/main" id="{3DB231FE-71B6-18F2-1277-6501A3ECBED1}"/>
              </a:ext>
            </a:extLst>
          </p:cNvPr>
          <p:cNvSpPr/>
          <p:nvPr/>
        </p:nvSpPr>
        <p:spPr>
          <a:xfrm>
            <a:off x="3916056" y="2145551"/>
            <a:ext cx="896963" cy="913801"/>
          </a:xfrm>
          <a:custGeom>
            <a:avLst/>
            <a:gdLst/>
            <a:ahLst/>
            <a:cxnLst/>
            <a:rect l="l" t="t" r="r" b="b"/>
            <a:pathLst>
              <a:path w="12729" h="12761" extrusionOk="0">
                <a:moveTo>
                  <a:pt x="10595" y="882"/>
                </a:moveTo>
                <a:cubicBezTo>
                  <a:pt x="11081" y="882"/>
                  <a:pt x="11558" y="1164"/>
                  <a:pt x="11752" y="1647"/>
                </a:cubicBezTo>
                <a:cubicBezTo>
                  <a:pt x="11941" y="2120"/>
                  <a:pt x="11846" y="2624"/>
                  <a:pt x="11500" y="3033"/>
                </a:cubicBezTo>
                <a:lnTo>
                  <a:pt x="11374" y="3128"/>
                </a:lnTo>
                <a:lnTo>
                  <a:pt x="9609" y="1363"/>
                </a:lnTo>
                <a:lnTo>
                  <a:pt x="9735" y="1237"/>
                </a:lnTo>
                <a:cubicBezTo>
                  <a:pt x="9979" y="994"/>
                  <a:pt x="10288" y="882"/>
                  <a:pt x="10595" y="882"/>
                </a:cubicBezTo>
                <a:close/>
                <a:moveTo>
                  <a:pt x="9011" y="1899"/>
                </a:moveTo>
                <a:lnTo>
                  <a:pt x="10807" y="3695"/>
                </a:lnTo>
                <a:lnTo>
                  <a:pt x="7656" y="6845"/>
                </a:lnTo>
                <a:lnTo>
                  <a:pt x="5860" y="5049"/>
                </a:lnTo>
                <a:lnTo>
                  <a:pt x="9011" y="1899"/>
                </a:lnTo>
                <a:close/>
                <a:moveTo>
                  <a:pt x="5293" y="5648"/>
                </a:moveTo>
                <a:lnTo>
                  <a:pt x="7057" y="7444"/>
                </a:lnTo>
                <a:lnTo>
                  <a:pt x="4065" y="10437"/>
                </a:lnTo>
                <a:lnTo>
                  <a:pt x="2300" y="8641"/>
                </a:lnTo>
                <a:lnTo>
                  <a:pt x="5293" y="5648"/>
                </a:lnTo>
                <a:close/>
                <a:moveTo>
                  <a:pt x="2017" y="9523"/>
                </a:moveTo>
                <a:lnTo>
                  <a:pt x="3245" y="10752"/>
                </a:lnTo>
                <a:lnTo>
                  <a:pt x="1733" y="11004"/>
                </a:lnTo>
                <a:lnTo>
                  <a:pt x="2017" y="9523"/>
                </a:lnTo>
                <a:close/>
                <a:moveTo>
                  <a:pt x="7762" y="1"/>
                </a:moveTo>
                <a:cubicBezTo>
                  <a:pt x="7443" y="1"/>
                  <a:pt x="7120" y="119"/>
                  <a:pt x="6868" y="355"/>
                </a:cubicBezTo>
                <a:lnTo>
                  <a:pt x="4569" y="2624"/>
                </a:lnTo>
                <a:cubicBezTo>
                  <a:pt x="4411" y="2781"/>
                  <a:pt x="4411" y="3065"/>
                  <a:pt x="4569" y="3222"/>
                </a:cubicBezTo>
                <a:cubicBezTo>
                  <a:pt x="4647" y="3301"/>
                  <a:pt x="4758" y="3340"/>
                  <a:pt x="4868" y="3340"/>
                </a:cubicBezTo>
                <a:cubicBezTo>
                  <a:pt x="4978" y="3340"/>
                  <a:pt x="5088" y="3301"/>
                  <a:pt x="5167" y="3222"/>
                </a:cubicBezTo>
                <a:lnTo>
                  <a:pt x="7436" y="922"/>
                </a:lnTo>
                <a:cubicBezTo>
                  <a:pt x="7514" y="844"/>
                  <a:pt x="7625" y="804"/>
                  <a:pt x="7735" y="804"/>
                </a:cubicBezTo>
                <a:cubicBezTo>
                  <a:pt x="7845" y="804"/>
                  <a:pt x="7955" y="844"/>
                  <a:pt x="8034" y="922"/>
                </a:cubicBezTo>
                <a:lnTo>
                  <a:pt x="8475" y="1363"/>
                </a:lnTo>
                <a:lnTo>
                  <a:pt x="5041" y="4797"/>
                </a:lnTo>
                <a:lnTo>
                  <a:pt x="1450" y="8389"/>
                </a:lnTo>
                <a:cubicBezTo>
                  <a:pt x="1418" y="8420"/>
                  <a:pt x="1387" y="8483"/>
                  <a:pt x="1355" y="8578"/>
                </a:cubicBezTo>
                <a:cubicBezTo>
                  <a:pt x="1355" y="8610"/>
                  <a:pt x="1387" y="8420"/>
                  <a:pt x="883" y="11319"/>
                </a:cubicBezTo>
                <a:lnTo>
                  <a:pt x="158" y="12044"/>
                </a:lnTo>
                <a:cubicBezTo>
                  <a:pt x="0" y="12201"/>
                  <a:pt x="0" y="12485"/>
                  <a:pt x="158" y="12642"/>
                </a:cubicBezTo>
                <a:cubicBezTo>
                  <a:pt x="237" y="12721"/>
                  <a:pt x="347" y="12760"/>
                  <a:pt x="457" y="12760"/>
                </a:cubicBezTo>
                <a:cubicBezTo>
                  <a:pt x="567" y="12760"/>
                  <a:pt x="678" y="12721"/>
                  <a:pt x="756" y="12642"/>
                </a:cubicBezTo>
                <a:lnTo>
                  <a:pt x="1450" y="11918"/>
                </a:lnTo>
                <a:cubicBezTo>
                  <a:pt x="1513" y="11918"/>
                  <a:pt x="4191" y="11445"/>
                  <a:pt x="4191" y="11445"/>
                </a:cubicBezTo>
                <a:cubicBezTo>
                  <a:pt x="4254" y="11445"/>
                  <a:pt x="4317" y="11413"/>
                  <a:pt x="4380" y="11382"/>
                </a:cubicBezTo>
                <a:lnTo>
                  <a:pt x="12130" y="3600"/>
                </a:lnTo>
                <a:cubicBezTo>
                  <a:pt x="12539" y="3222"/>
                  <a:pt x="12728" y="2718"/>
                  <a:pt x="12728" y="2151"/>
                </a:cubicBezTo>
                <a:cubicBezTo>
                  <a:pt x="12697" y="985"/>
                  <a:pt x="11783" y="72"/>
                  <a:pt x="10649" y="72"/>
                </a:cubicBezTo>
                <a:cubicBezTo>
                  <a:pt x="10082" y="72"/>
                  <a:pt x="9578" y="261"/>
                  <a:pt x="9168" y="670"/>
                </a:cubicBezTo>
                <a:lnTo>
                  <a:pt x="9074" y="765"/>
                </a:lnTo>
                <a:lnTo>
                  <a:pt x="8633" y="355"/>
                </a:lnTo>
                <a:cubicBezTo>
                  <a:pt x="8396" y="119"/>
                  <a:pt x="8081" y="1"/>
                  <a:pt x="7762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7582308A-D4FF-0717-41FC-8F5F6E51EABE}"/>
              </a:ext>
            </a:extLst>
          </p:cNvPr>
          <p:cNvSpPr/>
          <p:nvPr/>
        </p:nvSpPr>
        <p:spPr>
          <a:xfrm>
            <a:off x="551803" y="3214632"/>
            <a:ext cx="2232341" cy="1544820"/>
          </a:xfrm>
          <a:prstGeom prst="roundRect">
            <a:avLst/>
          </a:prstGeom>
          <a:solidFill>
            <a:srgbClr val="FFCCCC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b="1" i="1" dirty="0">
                <a:latin typeface="Kanit" panose="020B0604020202020204" charset="-34"/>
                <a:cs typeface="Kanit" panose="020B0604020202020204" charset="-34"/>
              </a:rPr>
              <a:t>50%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6425159-54BD-73BA-4BFA-CFB804153A6C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45079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1" grpId="0"/>
      <p:bldP spid="14" grpId="0"/>
      <p:bldP spid="36" grpId="0" animBg="1"/>
      <p:bldP spid="37" grpId="0" animBg="1"/>
      <p:bldP spid="28" grpId="0"/>
      <p:bldP spid="12" grpId="0"/>
      <p:bldP spid="13" grpId="0" animBg="1"/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FA4646D5-A535-7BD5-7181-C44DAC303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B17EB342-1B58-5F56-B974-4BF07DB7FD23}"/>
              </a:ext>
            </a:extLst>
          </p:cNvPr>
          <p:cNvSpPr/>
          <p:nvPr/>
        </p:nvSpPr>
        <p:spPr>
          <a:xfrm>
            <a:off x="3684584" y="393341"/>
            <a:ext cx="4500361" cy="2095299"/>
          </a:xfrm>
          <a:prstGeom prst="roundRect">
            <a:avLst/>
          </a:prstGeom>
          <a:solidFill>
            <a:schemeClr val="accent1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b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BACKEND</a:t>
            </a:r>
          </a:p>
          <a:p>
            <a:endParaRPr lang="es-ES" sz="32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endParaRPr lang="es-ES" sz="3200" b="1" dirty="0">
              <a:solidFill>
                <a:schemeClr val="tx2"/>
              </a:solidFill>
              <a:latin typeface="Kanit" panose="020B0604020202020204" charset="-34"/>
              <a:cs typeface="Kanit" panose="020B0604020202020204" charset="-34"/>
            </a:endParaRPr>
          </a:p>
          <a:p>
            <a:endParaRPr lang="es-ES" sz="32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340" name="Google Shape;340;p41">
            <a:extLst>
              <a:ext uri="{FF2B5EF4-FFF2-40B4-BE49-F238E27FC236}">
                <a16:creationId xmlns:a16="http://schemas.microsoft.com/office/drawing/2014/main" id="{DCF10125-2752-DB75-4CBA-E7B2AA35DF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17576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</a:rPr>
              <a:t>SPRINT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343" name="Google Shape;343;p41">
            <a:extLst>
              <a:ext uri="{FF2B5EF4-FFF2-40B4-BE49-F238E27FC236}">
                <a16:creationId xmlns:a16="http://schemas.microsoft.com/office/drawing/2014/main" id="{7D0BEA3A-E70E-AC13-9223-2B8A1F37C77C}"/>
              </a:ext>
            </a:extLst>
          </p:cNvPr>
          <p:cNvSpPr txBox="1"/>
          <p:nvPr/>
        </p:nvSpPr>
        <p:spPr>
          <a:xfrm>
            <a:off x="959055" y="1171570"/>
            <a:ext cx="1284304" cy="849230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01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6" name="Google Shape;346;p41">
            <a:extLst>
              <a:ext uri="{FF2B5EF4-FFF2-40B4-BE49-F238E27FC236}">
                <a16:creationId xmlns:a16="http://schemas.microsoft.com/office/drawing/2014/main" id="{F6029ED0-D637-6C2A-CA1C-722CF5BFBE10}"/>
              </a:ext>
            </a:extLst>
          </p:cNvPr>
          <p:cNvSpPr txBox="1"/>
          <p:nvPr/>
        </p:nvSpPr>
        <p:spPr>
          <a:xfrm>
            <a:off x="793688" y="2235622"/>
            <a:ext cx="734792" cy="516300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02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9" name="Google Shape;349;p41">
            <a:extLst>
              <a:ext uri="{FF2B5EF4-FFF2-40B4-BE49-F238E27FC236}">
                <a16:creationId xmlns:a16="http://schemas.microsoft.com/office/drawing/2014/main" id="{EB97F5FA-489A-A5FD-47E2-F1CE90292085}"/>
              </a:ext>
            </a:extLst>
          </p:cNvPr>
          <p:cNvSpPr txBox="1"/>
          <p:nvPr/>
        </p:nvSpPr>
        <p:spPr>
          <a:xfrm>
            <a:off x="1661663" y="2230491"/>
            <a:ext cx="777391" cy="516300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03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51" name="Google Shape;351;p41">
            <a:extLst>
              <a:ext uri="{FF2B5EF4-FFF2-40B4-BE49-F238E27FC236}">
                <a16:creationId xmlns:a16="http://schemas.microsoft.com/office/drawing/2014/main" id="{E408A295-8157-B3AB-3BAD-44C7B58303BB}"/>
              </a:ext>
            </a:extLst>
          </p:cNvPr>
          <p:cNvSpPr txBox="1"/>
          <p:nvPr/>
        </p:nvSpPr>
        <p:spPr>
          <a:xfrm>
            <a:off x="3831128" y="732095"/>
            <a:ext cx="1891906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cxnSp>
        <p:nvCxnSpPr>
          <p:cNvPr id="353" name="Google Shape;353;p41">
            <a:extLst>
              <a:ext uri="{FF2B5EF4-FFF2-40B4-BE49-F238E27FC236}">
                <a16:creationId xmlns:a16="http://schemas.microsoft.com/office/drawing/2014/main" id="{42048E2D-721B-72DA-BE1E-2C04D4B8CA51}"/>
              </a:ext>
            </a:extLst>
          </p:cNvPr>
          <p:cNvCxnSpPr>
            <a:cxnSpLocks/>
            <a:stCxn id="343" idx="2"/>
            <a:endCxn id="346" idx="0"/>
          </p:cNvCxnSpPr>
          <p:nvPr/>
        </p:nvCxnSpPr>
        <p:spPr>
          <a:xfrm flipH="1">
            <a:off x="1161084" y="2020800"/>
            <a:ext cx="440123" cy="2148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41">
            <a:extLst>
              <a:ext uri="{FF2B5EF4-FFF2-40B4-BE49-F238E27FC236}">
                <a16:creationId xmlns:a16="http://schemas.microsoft.com/office/drawing/2014/main" id="{6EE2950C-8F1C-48BA-E8F3-3BA525173C8B}"/>
              </a:ext>
            </a:extLst>
          </p:cNvPr>
          <p:cNvCxnSpPr>
            <a:cxnSpLocks/>
            <a:stCxn id="346" idx="3"/>
            <a:endCxn id="349" idx="1"/>
          </p:cNvCxnSpPr>
          <p:nvPr/>
        </p:nvCxnSpPr>
        <p:spPr>
          <a:xfrm flipV="1">
            <a:off x="1528480" y="2488641"/>
            <a:ext cx="133183" cy="51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91;p31">
            <a:extLst>
              <a:ext uri="{FF2B5EF4-FFF2-40B4-BE49-F238E27FC236}">
                <a16:creationId xmlns:a16="http://schemas.microsoft.com/office/drawing/2014/main" id="{36704694-34FF-6B7A-4F51-1E0246F12A9F}"/>
              </a:ext>
            </a:extLst>
          </p:cNvPr>
          <p:cNvSpPr txBox="1">
            <a:spLocks/>
          </p:cNvSpPr>
          <p:nvPr/>
        </p:nvSpPr>
        <p:spPr>
          <a:xfrm>
            <a:off x="2371668" y="355297"/>
            <a:ext cx="529033" cy="62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dirty="0">
                <a:solidFill>
                  <a:srgbClr val="A92E4F"/>
                </a:solidFill>
              </a:rPr>
              <a:t>1</a:t>
            </a: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55F8A642-9348-1141-492D-D69710F5C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508B75E-6D8D-1B4D-4693-D345DA408B23}"/>
              </a:ext>
            </a:extLst>
          </p:cNvPr>
          <p:cNvSpPr/>
          <p:nvPr/>
        </p:nvSpPr>
        <p:spPr>
          <a:xfrm rot="325898">
            <a:off x="-506663" y="-621680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8450A30-3F0E-D32E-7D44-2433C85FD4C0}"/>
              </a:ext>
            </a:extLst>
          </p:cNvPr>
          <p:cNvSpPr/>
          <p:nvPr/>
        </p:nvSpPr>
        <p:spPr>
          <a:xfrm rot="325898">
            <a:off x="8922881" y="980151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A2A27B37-FDAD-C763-3647-2172809FA344}"/>
              </a:ext>
            </a:extLst>
          </p:cNvPr>
          <p:cNvSpPr/>
          <p:nvPr/>
        </p:nvSpPr>
        <p:spPr>
          <a:xfrm>
            <a:off x="3684584" y="2746791"/>
            <a:ext cx="4500361" cy="2087517"/>
          </a:xfrm>
          <a:prstGeom prst="roundRect">
            <a:avLst/>
          </a:prstGeom>
          <a:solidFill>
            <a:schemeClr val="accent1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b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FRONTEND</a:t>
            </a:r>
          </a:p>
          <a:p>
            <a:endParaRPr lang="es-ES" sz="24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endParaRPr lang="es-ES" sz="24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endParaRPr lang="es-ES" sz="24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endParaRPr lang="es-ES" sz="24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4098" name="Picture 2" descr="Spring Boot - Wikipedia">
            <a:extLst>
              <a:ext uri="{FF2B5EF4-FFF2-40B4-BE49-F238E27FC236}">
                <a16:creationId xmlns:a16="http://schemas.microsoft.com/office/drawing/2014/main" id="{E7A3A063-70C1-53DF-7F2C-D671C4E7A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098" y="1005463"/>
            <a:ext cx="1189936" cy="118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Lombok PNG Transparent Images Free Download | Vector Files | Pngtree">
            <a:extLst>
              <a:ext uri="{FF2B5EF4-FFF2-40B4-BE49-F238E27FC236}">
                <a16:creationId xmlns:a16="http://schemas.microsoft.com/office/drawing/2014/main" id="{8A9A3E5B-35EB-B3A5-1605-41EEB8439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482" y="563128"/>
            <a:ext cx="1755723" cy="175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548E60E7-24D8-7C7F-9F69-7EC182637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33" y="3387777"/>
            <a:ext cx="1411168" cy="122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Node js - Free logo icons">
            <a:extLst>
              <a:ext uri="{FF2B5EF4-FFF2-40B4-BE49-F238E27FC236}">
                <a16:creationId xmlns:a16="http://schemas.microsoft.com/office/drawing/2014/main" id="{9D30DC5B-301F-CB33-97DD-C0C977F6F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441" y="3214632"/>
            <a:ext cx="1412670" cy="141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446A9DFA-4896-3CFC-7C68-64D2FE291289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14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2A9EE14-0928-2D37-4DB7-79B037899947}"/>
              </a:ext>
            </a:extLst>
          </p:cNvPr>
          <p:cNvSpPr/>
          <p:nvPr/>
        </p:nvSpPr>
        <p:spPr>
          <a:xfrm>
            <a:off x="569722" y="3199520"/>
            <a:ext cx="2232341" cy="1544820"/>
          </a:xfrm>
          <a:prstGeom prst="roundRect">
            <a:avLst/>
          </a:prstGeom>
          <a:solidFill>
            <a:srgbClr val="FFCCCC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b="1" i="1" dirty="0">
                <a:latin typeface="Kanit" panose="020B0604020202020204" charset="-34"/>
                <a:cs typeface="Kanit" panose="020B0604020202020204" charset="-34"/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3787331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1" grpId="0"/>
      <p:bldP spid="37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66037B65-81FE-27AD-CA1D-3BB086B27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>
            <a:extLst>
              <a:ext uri="{FF2B5EF4-FFF2-40B4-BE49-F238E27FC236}">
                <a16:creationId xmlns:a16="http://schemas.microsoft.com/office/drawing/2014/main" id="{9CECB540-AF18-1561-DD57-1BA233BFA4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17576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</a:rPr>
              <a:t>SPRINT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343" name="Google Shape;343;p41">
            <a:extLst>
              <a:ext uri="{FF2B5EF4-FFF2-40B4-BE49-F238E27FC236}">
                <a16:creationId xmlns:a16="http://schemas.microsoft.com/office/drawing/2014/main" id="{1D1B5148-28FA-5FC7-C536-E9E8E2295BFD}"/>
              </a:ext>
            </a:extLst>
          </p:cNvPr>
          <p:cNvSpPr txBox="1"/>
          <p:nvPr/>
        </p:nvSpPr>
        <p:spPr>
          <a:xfrm>
            <a:off x="959055" y="1171570"/>
            <a:ext cx="1284304" cy="849230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01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6" name="Google Shape;346;p41">
            <a:extLst>
              <a:ext uri="{FF2B5EF4-FFF2-40B4-BE49-F238E27FC236}">
                <a16:creationId xmlns:a16="http://schemas.microsoft.com/office/drawing/2014/main" id="{87F4F2E5-3398-77F1-0052-21C09ACB8FAA}"/>
              </a:ext>
            </a:extLst>
          </p:cNvPr>
          <p:cNvSpPr txBox="1"/>
          <p:nvPr/>
        </p:nvSpPr>
        <p:spPr>
          <a:xfrm>
            <a:off x="793688" y="2235622"/>
            <a:ext cx="734792" cy="516300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02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9" name="Google Shape;349;p41">
            <a:extLst>
              <a:ext uri="{FF2B5EF4-FFF2-40B4-BE49-F238E27FC236}">
                <a16:creationId xmlns:a16="http://schemas.microsoft.com/office/drawing/2014/main" id="{AF32DBC7-9B58-1D83-9385-2BBF24374581}"/>
              </a:ext>
            </a:extLst>
          </p:cNvPr>
          <p:cNvSpPr txBox="1"/>
          <p:nvPr/>
        </p:nvSpPr>
        <p:spPr>
          <a:xfrm>
            <a:off x="1661663" y="2230491"/>
            <a:ext cx="777391" cy="516300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03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51" name="Google Shape;351;p41">
            <a:extLst>
              <a:ext uri="{FF2B5EF4-FFF2-40B4-BE49-F238E27FC236}">
                <a16:creationId xmlns:a16="http://schemas.microsoft.com/office/drawing/2014/main" id="{B9FA819A-AAED-9D67-A991-5549B4C76331}"/>
              </a:ext>
            </a:extLst>
          </p:cNvPr>
          <p:cNvSpPr txBox="1"/>
          <p:nvPr/>
        </p:nvSpPr>
        <p:spPr>
          <a:xfrm>
            <a:off x="3831128" y="732095"/>
            <a:ext cx="1891906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cxnSp>
        <p:nvCxnSpPr>
          <p:cNvPr id="353" name="Google Shape;353;p41">
            <a:extLst>
              <a:ext uri="{FF2B5EF4-FFF2-40B4-BE49-F238E27FC236}">
                <a16:creationId xmlns:a16="http://schemas.microsoft.com/office/drawing/2014/main" id="{D0C66C0A-2347-293F-FCEB-4D00390F8888}"/>
              </a:ext>
            </a:extLst>
          </p:cNvPr>
          <p:cNvCxnSpPr>
            <a:cxnSpLocks/>
            <a:stCxn id="343" idx="2"/>
            <a:endCxn id="346" idx="0"/>
          </p:cNvCxnSpPr>
          <p:nvPr/>
        </p:nvCxnSpPr>
        <p:spPr>
          <a:xfrm flipH="1">
            <a:off x="1161084" y="2020800"/>
            <a:ext cx="440123" cy="2148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41">
            <a:extLst>
              <a:ext uri="{FF2B5EF4-FFF2-40B4-BE49-F238E27FC236}">
                <a16:creationId xmlns:a16="http://schemas.microsoft.com/office/drawing/2014/main" id="{9FBB8B86-CA85-64EC-D0B3-7E8D6CB9A40C}"/>
              </a:ext>
            </a:extLst>
          </p:cNvPr>
          <p:cNvCxnSpPr>
            <a:cxnSpLocks/>
            <a:stCxn id="346" idx="3"/>
            <a:endCxn id="349" idx="1"/>
          </p:cNvCxnSpPr>
          <p:nvPr/>
        </p:nvCxnSpPr>
        <p:spPr>
          <a:xfrm flipV="1">
            <a:off x="1528480" y="2488641"/>
            <a:ext cx="133183" cy="51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91;p31">
            <a:extLst>
              <a:ext uri="{FF2B5EF4-FFF2-40B4-BE49-F238E27FC236}">
                <a16:creationId xmlns:a16="http://schemas.microsoft.com/office/drawing/2014/main" id="{8E0C14CE-8407-72DB-6031-902E9CC5B077}"/>
              </a:ext>
            </a:extLst>
          </p:cNvPr>
          <p:cNvSpPr txBox="1">
            <a:spLocks/>
          </p:cNvSpPr>
          <p:nvPr/>
        </p:nvSpPr>
        <p:spPr>
          <a:xfrm>
            <a:off x="2371668" y="355297"/>
            <a:ext cx="529033" cy="62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dirty="0">
                <a:solidFill>
                  <a:srgbClr val="A92E4F"/>
                </a:solidFill>
              </a:rPr>
              <a:t>1</a:t>
            </a: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C133109A-990C-7E59-97B6-67CA1A51A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4FDCBCF-4BC9-E3B8-0CFF-1549850F2812}"/>
              </a:ext>
            </a:extLst>
          </p:cNvPr>
          <p:cNvSpPr/>
          <p:nvPr/>
        </p:nvSpPr>
        <p:spPr>
          <a:xfrm rot="325898">
            <a:off x="-506663" y="-621680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7B0F75E-C90C-CB00-C19A-4D210AED5A10}"/>
              </a:ext>
            </a:extLst>
          </p:cNvPr>
          <p:cNvSpPr/>
          <p:nvPr/>
        </p:nvSpPr>
        <p:spPr>
          <a:xfrm rot="325898">
            <a:off x="8922881" y="980151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48ECE5D5-8DC5-D849-CF08-7EC81E68E174}"/>
              </a:ext>
            </a:extLst>
          </p:cNvPr>
          <p:cNvSpPr/>
          <p:nvPr/>
        </p:nvSpPr>
        <p:spPr>
          <a:xfrm>
            <a:off x="568118" y="3174933"/>
            <a:ext cx="2232341" cy="1544820"/>
          </a:xfrm>
          <a:prstGeom prst="roundRect">
            <a:avLst/>
          </a:prstGeom>
          <a:solidFill>
            <a:srgbClr val="FFCCCC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b="1" i="1" dirty="0">
                <a:latin typeface="Kanit" panose="020B0604020202020204" charset="-34"/>
                <a:cs typeface="Kanit" panose="020B0604020202020204" charset="-34"/>
              </a:rPr>
              <a:t>100%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177E770-028F-1EF9-EBBD-2FB840137BAC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15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5A77AFFF-F466-847B-560C-6217A504F2A5}"/>
              </a:ext>
            </a:extLst>
          </p:cNvPr>
          <p:cNvSpPr/>
          <p:nvPr/>
        </p:nvSpPr>
        <p:spPr>
          <a:xfrm>
            <a:off x="551803" y="355297"/>
            <a:ext cx="8040394" cy="4562207"/>
          </a:xfrm>
          <a:prstGeom prst="roundRect">
            <a:avLst/>
          </a:prstGeom>
          <a:solidFill>
            <a:schemeClr val="accent1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4800" b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POLÍTICA – RAMAS</a:t>
            </a:r>
          </a:p>
          <a:p>
            <a:endParaRPr lang="es-ES" sz="32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endParaRPr lang="es-ES" sz="32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endParaRPr lang="es-ES" sz="32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endParaRPr lang="es-ES" sz="32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endParaRPr lang="es-ES" sz="32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endParaRPr lang="es-ES" sz="3200" b="1" dirty="0">
              <a:solidFill>
                <a:schemeClr val="tx2"/>
              </a:solidFill>
              <a:latin typeface="Kanit" panose="020B0604020202020204" charset="-34"/>
              <a:cs typeface="Kanit" panose="020B0604020202020204" charset="-34"/>
            </a:endParaRPr>
          </a:p>
          <a:p>
            <a:endParaRPr lang="es-ES" sz="32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4" name="Imagen 3" descr="Icono&#10;&#10;El contenido generado por IA puede ser incorrecto.">
            <a:extLst>
              <a:ext uri="{FF2B5EF4-FFF2-40B4-BE49-F238E27FC236}">
                <a16:creationId xmlns:a16="http://schemas.microsoft.com/office/drawing/2014/main" id="{41374FD1-4589-C314-FB11-C0FDB95524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849" b="5368"/>
          <a:stretch/>
        </p:blipFill>
        <p:spPr>
          <a:xfrm>
            <a:off x="1089530" y="1248395"/>
            <a:ext cx="6964939" cy="3338686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5AF0408-82BE-3BEE-ED15-302F64726EC0}"/>
              </a:ext>
            </a:extLst>
          </p:cNvPr>
          <p:cNvSpPr/>
          <p:nvPr/>
        </p:nvSpPr>
        <p:spPr>
          <a:xfrm>
            <a:off x="601594" y="384048"/>
            <a:ext cx="8040394" cy="4562207"/>
          </a:xfrm>
          <a:prstGeom prst="roundRect">
            <a:avLst/>
          </a:prstGeom>
          <a:solidFill>
            <a:schemeClr val="accent1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4800" b="1" dirty="0">
                <a:solidFill>
                  <a:schemeClr val="tx1"/>
                </a:solidFill>
                <a:latin typeface="Work Sans" pitchFamily="2" charset="0"/>
              </a:rPr>
              <a:t> </a:t>
            </a:r>
            <a:r>
              <a:rPr lang="es-ES" sz="4800" b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PÓLITICA - COMMITS</a:t>
            </a:r>
          </a:p>
          <a:p>
            <a:endParaRPr lang="es-ES" sz="32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algn="ctr"/>
            <a:r>
              <a:rPr lang="es-ES" sz="4800" b="1" dirty="0">
                <a:latin typeface="Kanit" panose="020B0604020202020204" charset="-34"/>
                <a:cs typeface="Kanit" panose="020B0604020202020204" charset="-34"/>
              </a:rPr>
              <a:t>TIPO(#IssueID): TAREA</a:t>
            </a:r>
            <a:endParaRPr lang="es-ES" sz="48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endParaRPr lang="es-ES" sz="32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endParaRPr lang="es-ES" sz="32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endParaRPr lang="es-ES" sz="3200" b="1" dirty="0">
              <a:solidFill>
                <a:schemeClr val="tx2"/>
              </a:solidFill>
              <a:latin typeface="Kanit" panose="020B0604020202020204" charset="-34"/>
              <a:cs typeface="Kanit" panose="020B0604020202020204" charset="-34"/>
            </a:endParaRPr>
          </a:p>
          <a:p>
            <a:endParaRPr lang="es-ES" sz="32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9" name="Picture 2" descr="Diseño PNG Y SVG De Libro De Ingles Plano Para Camisetas">
            <a:extLst>
              <a:ext uri="{FF2B5EF4-FFF2-40B4-BE49-F238E27FC236}">
                <a16:creationId xmlns:a16="http://schemas.microsoft.com/office/drawing/2014/main" id="{6813D4C1-DC87-4542-4E63-5E05CE6F8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04156">
            <a:off x="3478208" y="252277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50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9" grpId="0" animBg="1"/>
      <p:bldP spid="29" grpId="1" animBg="1"/>
      <p:bldP spid="5" grpId="0" animBg="1"/>
      <p:bldP spid="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BC1FBB42-8F71-FF44-8488-EA7A7737B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617FCF1B-9D21-A17E-B982-08F53CFCC159}"/>
              </a:ext>
            </a:extLst>
          </p:cNvPr>
          <p:cNvSpPr/>
          <p:nvPr/>
        </p:nvSpPr>
        <p:spPr>
          <a:xfrm>
            <a:off x="3684585" y="393341"/>
            <a:ext cx="4466410" cy="4488625"/>
          </a:xfrm>
          <a:prstGeom prst="roundRect">
            <a:avLst/>
          </a:prstGeom>
          <a:solidFill>
            <a:schemeClr val="tx2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b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RRSS</a:t>
            </a:r>
          </a:p>
          <a:p>
            <a:endParaRPr lang="es-ES" sz="32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endParaRPr lang="es-ES" sz="32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endParaRPr lang="es-ES" sz="32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endParaRPr lang="es-ES" sz="32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endParaRPr lang="es-ES" sz="32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endParaRPr lang="es-ES" sz="32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endParaRPr lang="es-ES" sz="32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sp>
        <p:nvSpPr>
          <p:cNvPr id="340" name="Google Shape;340;p41">
            <a:extLst>
              <a:ext uri="{FF2B5EF4-FFF2-40B4-BE49-F238E27FC236}">
                <a16:creationId xmlns:a16="http://schemas.microsoft.com/office/drawing/2014/main" id="{91B08FA6-1ECB-E052-72C2-3770EE13B8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17576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</a:rPr>
              <a:t>SPRINT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343" name="Google Shape;343;p41">
            <a:extLst>
              <a:ext uri="{FF2B5EF4-FFF2-40B4-BE49-F238E27FC236}">
                <a16:creationId xmlns:a16="http://schemas.microsoft.com/office/drawing/2014/main" id="{A1248730-E1EE-EE9C-E021-34A8FC5C5EE2}"/>
              </a:ext>
            </a:extLst>
          </p:cNvPr>
          <p:cNvSpPr txBox="1"/>
          <p:nvPr/>
        </p:nvSpPr>
        <p:spPr>
          <a:xfrm>
            <a:off x="959055" y="1171570"/>
            <a:ext cx="1284304" cy="849230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01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6" name="Google Shape;346;p41">
            <a:extLst>
              <a:ext uri="{FF2B5EF4-FFF2-40B4-BE49-F238E27FC236}">
                <a16:creationId xmlns:a16="http://schemas.microsoft.com/office/drawing/2014/main" id="{0C40DED1-998E-9A52-C61E-D78CA8E14710}"/>
              </a:ext>
            </a:extLst>
          </p:cNvPr>
          <p:cNvSpPr txBox="1"/>
          <p:nvPr/>
        </p:nvSpPr>
        <p:spPr>
          <a:xfrm>
            <a:off x="793688" y="2235622"/>
            <a:ext cx="734792" cy="516300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02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9" name="Google Shape;349;p41">
            <a:extLst>
              <a:ext uri="{FF2B5EF4-FFF2-40B4-BE49-F238E27FC236}">
                <a16:creationId xmlns:a16="http://schemas.microsoft.com/office/drawing/2014/main" id="{B19D6C2F-E0A5-C1ED-01BB-7F954F83F4D4}"/>
              </a:ext>
            </a:extLst>
          </p:cNvPr>
          <p:cNvSpPr txBox="1"/>
          <p:nvPr/>
        </p:nvSpPr>
        <p:spPr>
          <a:xfrm>
            <a:off x="1661663" y="2230491"/>
            <a:ext cx="777391" cy="516300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03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51" name="Google Shape;351;p41">
            <a:extLst>
              <a:ext uri="{FF2B5EF4-FFF2-40B4-BE49-F238E27FC236}">
                <a16:creationId xmlns:a16="http://schemas.microsoft.com/office/drawing/2014/main" id="{D3DC489A-66C3-C7DF-7B38-607067A8D1E1}"/>
              </a:ext>
            </a:extLst>
          </p:cNvPr>
          <p:cNvSpPr txBox="1"/>
          <p:nvPr/>
        </p:nvSpPr>
        <p:spPr>
          <a:xfrm>
            <a:off x="3831128" y="732095"/>
            <a:ext cx="1891906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cxnSp>
        <p:nvCxnSpPr>
          <p:cNvPr id="353" name="Google Shape;353;p41">
            <a:extLst>
              <a:ext uri="{FF2B5EF4-FFF2-40B4-BE49-F238E27FC236}">
                <a16:creationId xmlns:a16="http://schemas.microsoft.com/office/drawing/2014/main" id="{68C77718-C98D-D5CD-EDA2-28146D8DFDD0}"/>
              </a:ext>
            </a:extLst>
          </p:cNvPr>
          <p:cNvCxnSpPr>
            <a:cxnSpLocks/>
            <a:stCxn id="343" idx="2"/>
            <a:endCxn id="346" idx="0"/>
          </p:cNvCxnSpPr>
          <p:nvPr/>
        </p:nvCxnSpPr>
        <p:spPr>
          <a:xfrm flipH="1">
            <a:off x="1161084" y="2020800"/>
            <a:ext cx="440123" cy="2148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41">
            <a:extLst>
              <a:ext uri="{FF2B5EF4-FFF2-40B4-BE49-F238E27FC236}">
                <a16:creationId xmlns:a16="http://schemas.microsoft.com/office/drawing/2014/main" id="{07FBE137-5744-2CC7-16EB-4422F12A68D6}"/>
              </a:ext>
            </a:extLst>
          </p:cNvPr>
          <p:cNvCxnSpPr>
            <a:cxnSpLocks/>
            <a:stCxn id="346" idx="3"/>
            <a:endCxn id="349" idx="1"/>
          </p:cNvCxnSpPr>
          <p:nvPr/>
        </p:nvCxnSpPr>
        <p:spPr>
          <a:xfrm flipV="1">
            <a:off x="1528480" y="2488641"/>
            <a:ext cx="133183" cy="51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91;p31">
            <a:extLst>
              <a:ext uri="{FF2B5EF4-FFF2-40B4-BE49-F238E27FC236}">
                <a16:creationId xmlns:a16="http://schemas.microsoft.com/office/drawing/2014/main" id="{82BFADCA-6107-D4A2-B14A-4E0C10C33238}"/>
              </a:ext>
            </a:extLst>
          </p:cNvPr>
          <p:cNvSpPr txBox="1">
            <a:spLocks/>
          </p:cNvSpPr>
          <p:nvPr/>
        </p:nvSpPr>
        <p:spPr>
          <a:xfrm>
            <a:off x="2371668" y="355297"/>
            <a:ext cx="529033" cy="62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dirty="0">
                <a:solidFill>
                  <a:srgbClr val="A92E4F"/>
                </a:solidFill>
              </a:rPr>
              <a:t>1</a:t>
            </a: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F29C9B1B-4C52-1D55-B78D-F1949F68F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CD2E220-B650-98BA-A1D7-020773224E7F}"/>
              </a:ext>
            </a:extLst>
          </p:cNvPr>
          <p:cNvSpPr/>
          <p:nvPr/>
        </p:nvSpPr>
        <p:spPr>
          <a:xfrm rot="325898">
            <a:off x="-506663" y="-621680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47D4B74-7A55-9E87-8DE5-F85DE12C392C}"/>
              </a:ext>
            </a:extLst>
          </p:cNvPr>
          <p:cNvSpPr/>
          <p:nvPr/>
        </p:nvSpPr>
        <p:spPr>
          <a:xfrm rot="325898">
            <a:off x="8922881" y="980151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A9862C62-3888-830D-0D68-CE2B39B22959}"/>
              </a:ext>
            </a:extLst>
          </p:cNvPr>
          <p:cNvSpPr/>
          <p:nvPr/>
        </p:nvSpPr>
        <p:spPr>
          <a:xfrm>
            <a:off x="551803" y="3214632"/>
            <a:ext cx="2232341" cy="1544820"/>
          </a:xfrm>
          <a:prstGeom prst="roundRect">
            <a:avLst/>
          </a:prstGeom>
          <a:solidFill>
            <a:srgbClr val="FFCCCC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b="1" i="1" dirty="0">
                <a:latin typeface="Kanit" panose="020B0604020202020204" charset="-34"/>
                <a:cs typeface="Kanit" panose="020B0604020202020204" charset="-34"/>
              </a:rPr>
              <a:t>100%</a:t>
            </a:r>
          </a:p>
        </p:txBody>
      </p:sp>
      <p:pic>
        <p:nvPicPr>
          <p:cNvPr id="4100" name="Picture 4" descr="Instagram - Wikipedia, la enciclopedia libre">
            <a:extLst>
              <a:ext uri="{FF2B5EF4-FFF2-40B4-BE49-F238E27FC236}">
                <a16:creationId xmlns:a16="http://schemas.microsoft.com/office/drawing/2014/main" id="{3E47BC73-0456-2023-7309-450932690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614" y="1400132"/>
            <a:ext cx="1260023" cy="126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iktok Logo PNG para descargar gratis">
            <a:extLst>
              <a:ext uri="{FF2B5EF4-FFF2-40B4-BE49-F238E27FC236}">
                <a16:creationId xmlns:a16="http://schemas.microsoft.com/office/drawing/2014/main" id="{5A59C0FA-C5DE-8E8D-7FAB-C80D80E52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128" y="2857855"/>
            <a:ext cx="1553550" cy="155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156ED00-3E74-5878-118A-F2E08DFF34E2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16</a:t>
            </a:r>
          </a:p>
        </p:txBody>
      </p:sp>
      <p:pic>
        <p:nvPicPr>
          <p:cNvPr id="10" name="Imagen 9" descr="Forma&#10;&#10;El contenido generado por IA puede ser incorrecto.">
            <a:extLst>
              <a:ext uri="{FF2B5EF4-FFF2-40B4-BE49-F238E27FC236}">
                <a16:creationId xmlns:a16="http://schemas.microsoft.com/office/drawing/2014/main" id="{E79644D8-308E-8917-C649-77F039DB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587" y="1377465"/>
            <a:ext cx="2190922" cy="273865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Imagen 2" descr="Código QR&#10;&#10;El contenido generado por IA puede ser incorrecto.">
            <a:extLst>
              <a:ext uri="{FF2B5EF4-FFF2-40B4-BE49-F238E27FC236}">
                <a16:creationId xmlns:a16="http://schemas.microsoft.com/office/drawing/2014/main" id="{8DF8267D-E4F3-151D-992A-5564F0C56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3820" y="816950"/>
            <a:ext cx="3686409" cy="3686409"/>
          </a:xfrm>
          <a:prstGeom prst="rect">
            <a:avLst/>
          </a:prstGeom>
        </p:spPr>
      </p:pic>
      <p:pic>
        <p:nvPicPr>
          <p:cNvPr id="4" name="Imagen 3" descr="Código QR&#10;&#10;El contenido generado por IA puede ser incorrecto.">
            <a:extLst>
              <a:ext uri="{FF2B5EF4-FFF2-40B4-BE49-F238E27FC236}">
                <a16:creationId xmlns:a16="http://schemas.microsoft.com/office/drawing/2014/main" id="{1ED50D55-98C6-59FE-B04C-7C71181C0A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5821" y="799062"/>
            <a:ext cx="3677182" cy="367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88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1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51" grpId="0"/>
      <p:bldP spid="351" grpId="1"/>
      <p:bldP spid="3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5034D772-0A54-36AD-5A7E-09F8638B6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>
            <a:extLst>
              <a:ext uri="{FF2B5EF4-FFF2-40B4-BE49-F238E27FC236}">
                <a16:creationId xmlns:a16="http://schemas.microsoft.com/office/drawing/2014/main" id="{4F5C0C80-F45F-0389-90C9-1796FED5AB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17576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</a:rPr>
              <a:t>SPRINT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343" name="Google Shape;343;p41">
            <a:extLst>
              <a:ext uri="{FF2B5EF4-FFF2-40B4-BE49-F238E27FC236}">
                <a16:creationId xmlns:a16="http://schemas.microsoft.com/office/drawing/2014/main" id="{DAC9FEF2-2C4E-05A3-EF99-6AB58E719FDB}"/>
              </a:ext>
            </a:extLst>
          </p:cNvPr>
          <p:cNvSpPr txBox="1"/>
          <p:nvPr/>
        </p:nvSpPr>
        <p:spPr>
          <a:xfrm>
            <a:off x="959055" y="1171570"/>
            <a:ext cx="1284304" cy="849230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01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6" name="Google Shape;346;p41">
            <a:extLst>
              <a:ext uri="{FF2B5EF4-FFF2-40B4-BE49-F238E27FC236}">
                <a16:creationId xmlns:a16="http://schemas.microsoft.com/office/drawing/2014/main" id="{9D4D7149-9AB0-8929-4F13-DE49B5F7C0F8}"/>
              </a:ext>
            </a:extLst>
          </p:cNvPr>
          <p:cNvSpPr txBox="1"/>
          <p:nvPr/>
        </p:nvSpPr>
        <p:spPr>
          <a:xfrm>
            <a:off x="793688" y="2235622"/>
            <a:ext cx="734792" cy="516300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02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9" name="Google Shape;349;p41">
            <a:extLst>
              <a:ext uri="{FF2B5EF4-FFF2-40B4-BE49-F238E27FC236}">
                <a16:creationId xmlns:a16="http://schemas.microsoft.com/office/drawing/2014/main" id="{8817C236-2A18-B909-4CDF-D73147100778}"/>
              </a:ext>
            </a:extLst>
          </p:cNvPr>
          <p:cNvSpPr txBox="1"/>
          <p:nvPr/>
        </p:nvSpPr>
        <p:spPr>
          <a:xfrm>
            <a:off x="1661663" y="2230491"/>
            <a:ext cx="777391" cy="516300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03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cxnSp>
        <p:nvCxnSpPr>
          <p:cNvPr id="353" name="Google Shape;353;p41">
            <a:extLst>
              <a:ext uri="{FF2B5EF4-FFF2-40B4-BE49-F238E27FC236}">
                <a16:creationId xmlns:a16="http://schemas.microsoft.com/office/drawing/2014/main" id="{BD36F0C9-C471-B639-30C7-9F80A197C277}"/>
              </a:ext>
            </a:extLst>
          </p:cNvPr>
          <p:cNvCxnSpPr>
            <a:cxnSpLocks/>
            <a:stCxn id="343" idx="2"/>
            <a:endCxn id="346" idx="0"/>
          </p:cNvCxnSpPr>
          <p:nvPr/>
        </p:nvCxnSpPr>
        <p:spPr>
          <a:xfrm flipH="1">
            <a:off x="1161084" y="2020800"/>
            <a:ext cx="440123" cy="2148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41">
            <a:extLst>
              <a:ext uri="{FF2B5EF4-FFF2-40B4-BE49-F238E27FC236}">
                <a16:creationId xmlns:a16="http://schemas.microsoft.com/office/drawing/2014/main" id="{E0470AB0-9C48-68F5-5770-68C3433D41CA}"/>
              </a:ext>
            </a:extLst>
          </p:cNvPr>
          <p:cNvCxnSpPr>
            <a:cxnSpLocks/>
            <a:stCxn id="346" idx="3"/>
            <a:endCxn id="349" idx="1"/>
          </p:cNvCxnSpPr>
          <p:nvPr/>
        </p:nvCxnSpPr>
        <p:spPr>
          <a:xfrm flipV="1">
            <a:off x="1528480" y="2488641"/>
            <a:ext cx="133183" cy="51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91;p31">
            <a:extLst>
              <a:ext uri="{FF2B5EF4-FFF2-40B4-BE49-F238E27FC236}">
                <a16:creationId xmlns:a16="http://schemas.microsoft.com/office/drawing/2014/main" id="{FBE4F309-8A6E-D584-FE27-F107C4AA00F0}"/>
              </a:ext>
            </a:extLst>
          </p:cNvPr>
          <p:cNvSpPr txBox="1">
            <a:spLocks/>
          </p:cNvSpPr>
          <p:nvPr/>
        </p:nvSpPr>
        <p:spPr>
          <a:xfrm>
            <a:off x="2371668" y="355297"/>
            <a:ext cx="529033" cy="62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dirty="0">
                <a:solidFill>
                  <a:srgbClr val="A92E4F"/>
                </a:solidFill>
              </a:rPr>
              <a:t>1</a:t>
            </a: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E38925B8-27CF-68C5-B66A-C719580C7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0E8BAE6-5168-9CE5-A757-F770085841BB}"/>
              </a:ext>
            </a:extLst>
          </p:cNvPr>
          <p:cNvSpPr/>
          <p:nvPr/>
        </p:nvSpPr>
        <p:spPr>
          <a:xfrm rot="325898">
            <a:off x="-506663" y="-621680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3FFEAA7-C2D4-0C30-0C55-64004260B078}"/>
              </a:ext>
            </a:extLst>
          </p:cNvPr>
          <p:cNvSpPr/>
          <p:nvPr/>
        </p:nvSpPr>
        <p:spPr>
          <a:xfrm rot="325898">
            <a:off x="8922881" y="980151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06A4127A-7C0A-BFBD-91B9-FDD8E036BADE}"/>
              </a:ext>
            </a:extLst>
          </p:cNvPr>
          <p:cNvSpPr/>
          <p:nvPr/>
        </p:nvSpPr>
        <p:spPr>
          <a:xfrm>
            <a:off x="551803" y="3214632"/>
            <a:ext cx="2232341" cy="1544820"/>
          </a:xfrm>
          <a:prstGeom prst="roundRect">
            <a:avLst/>
          </a:prstGeom>
          <a:solidFill>
            <a:srgbClr val="FFCCCC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b="1" i="1" dirty="0">
                <a:latin typeface="Kanit" panose="020B0604020202020204" charset="-34"/>
                <a:cs typeface="Kanit" panose="020B0604020202020204" charset="-34"/>
              </a:rPr>
              <a:t>70%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2BE6067-5E93-9B9D-88A1-9E13EA8249A1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17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1CD4B31D-3C31-C398-4734-8AA262B80442}"/>
              </a:ext>
            </a:extLst>
          </p:cNvPr>
          <p:cNvSpPr/>
          <p:nvPr/>
        </p:nvSpPr>
        <p:spPr>
          <a:xfrm>
            <a:off x="3650633" y="355297"/>
            <a:ext cx="4579499" cy="4187882"/>
          </a:xfrm>
          <a:prstGeom prst="roundRect">
            <a:avLst/>
          </a:prstGeom>
          <a:solidFill>
            <a:schemeClr val="tx2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b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IA</a:t>
            </a:r>
          </a:p>
          <a:p>
            <a:endParaRPr lang="es-ES" sz="32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endParaRPr lang="es-ES" sz="32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endParaRPr lang="es-ES" sz="32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endParaRPr lang="es-ES" sz="24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endParaRPr lang="es-ES" sz="24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endParaRPr lang="es-ES" sz="24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endParaRPr lang="es-ES" sz="2400" b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1026" name="Picture 2" descr="Random Forest Icon - Free PNG &amp; SVG 1503830 - Noun Project">
            <a:extLst>
              <a:ext uri="{FF2B5EF4-FFF2-40B4-BE49-F238E27FC236}">
                <a16:creationId xmlns:a16="http://schemas.microsoft.com/office/drawing/2014/main" id="{BE09C567-6EFC-A96B-8978-443F4E2E0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785" y="610231"/>
            <a:ext cx="1971907" cy="197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cono de lápiz (símbolo png) negro">
            <a:extLst>
              <a:ext uri="{FF2B5EF4-FFF2-40B4-BE49-F238E27FC236}">
                <a16:creationId xmlns:a16="http://schemas.microsoft.com/office/drawing/2014/main" id="{BE37D925-817F-A362-A610-60180C9FA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226" y="1112508"/>
            <a:ext cx="989616" cy="98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tensión de formato de archivo csv - Iconos gratis de interfaz">
            <a:extLst>
              <a:ext uri="{FF2B5EF4-FFF2-40B4-BE49-F238E27FC236}">
                <a16:creationId xmlns:a16="http://schemas.microsoft.com/office/drawing/2014/main" id="{B674DD5D-C61F-60DE-FC2F-DA72DD5D6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812" y="2619206"/>
            <a:ext cx="1350644" cy="135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hatgpt logo - charla gpt icono en blanco antecedentes 21059827 Vector en  Vecteezy">
            <a:extLst>
              <a:ext uri="{FF2B5EF4-FFF2-40B4-BE49-F238E27FC236}">
                <a16:creationId xmlns:a16="http://schemas.microsoft.com/office/drawing/2014/main" id="{547E6944-32C6-4EAF-7F40-A2E75BBD5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447" y="2496366"/>
            <a:ext cx="1596325" cy="159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48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5EF2E743-4EBA-6B23-E812-160E25D8E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>
            <a:extLst>
              <a:ext uri="{FF2B5EF4-FFF2-40B4-BE49-F238E27FC236}">
                <a16:creationId xmlns:a16="http://schemas.microsoft.com/office/drawing/2014/main" id="{D08C08D3-3858-527E-BE60-948900F39D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17576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</a:rPr>
              <a:t>SPRINT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343" name="Google Shape;343;p41">
            <a:extLst>
              <a:ext uri="{FF2B5EF4-FFF2-40B4-BE49-F238E27FC236}">
                <a16:creationId xmlns:a16="http://schemas.microsoft.com/office/drawing/2014/main" id="{DB4954A3-E873-4CD7-7202-817184475182}"/>
              </a:ext>
            </a:extLst>
          </p:cNvPr>
          <p:cNvSpPr txBox="1"/>
          <p:nvPr/>
        </p:nvSpPr>
        <p:spPr>
          <a:xfrm>
            <a:off x="959055" y="1171570"/>
            <a:ext cx="1284304" cy="849230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01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6" name="Google Shape;346;p41">
            <a:extLst>
              <a:ext uri="{FF2B5EF4-FFF2-40B4-BE49-F238E27FC236}">
                <a16:creationId xmlns:a16="http://schemas.microsoft.com/office/drawing/2014/main" id="{15348F58-8DC2-AFB1-03D6-17059F2CA4B7}"/>
              </a:ext>
            </a:extLst>
          </p:cNvPr>
          <p:cNvSpPr txBox="1"/>
          <p:nvPr/>
        </p:nvSpPr>
        <p:spPr>
          <a:xfrm>
            <a:off x="793688" y="2235622"/>
            <a:ext cx="734792" cy="516300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02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9" name="Google Shape;349;p41">
            <a:extLst>
              <a:ext uri="{FF2B5EF4-FFF2-40B4-BE49-F238E27FC236}">
                <a16:creationId xmlns:a16="http://schemas.microsoft.com/office/drawing/2014/main" id="{744B6E0F-E483-66CE-F597-4E3F85889836}"/>
              </a:ext>
            </a:extLst>
          </p:cNvPr>
          <p:cNvSpPr txBox="1"/>
          <p:nvPr/>
        </p:nvSpPr>
        <p:spPr>
          <a:xfrm>
            <a:off x="1661663" y="2230491"/>
            <a:ext cx="777391" cy="516300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03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cxnSp>
        <p:nvCxnSpPr>
          <p:cNvPr id="353" name="Google Shape;353;p41">
            <a:extLst>
              <a:ext uri="{FF2B5EF4-FFF2-40B4-BE49-F238E27FC236}">
                <a16:creationId xmlns:a16="http://schemas.microsoft.com/office/drawing/2014/main" id="{CED1C400-D867-1330-2F23-936175B710D1}"/>
              </a:ext>
            </a:extLst>
          </p:cNvPr>
          <p:cNvCxnSpPr>
            <a:cxnSpLocks/>
            <a:stCxn id="343" idx="2"/>
            <a:endCxn id="346" idx="0"/>
          </p:cNvCxnSpPr>
          <p:nvPr/>
        </p:nvCxnSpPr>
        <p:spPr>
          <a:xfrm flipH="1">
            <a:off x="1161084" y="2020800"/>
            <a:ext cx="440123" cy="2148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41">
            <a:extLst>
              <a:ext uri="{FF2B5EF4-FFF2-40B4-BE49-F238E27FC236}">
                <a16:creationId xmlns:a16="http://schemas.microsoft.com/office/drawing/2014/main" id="{F8FB8331-5F65-3B35-CB87-7945C54155FC}"/>
              </a:ext>
            </a:extLst>
          </p:cNvPr>
          <p:cNvCxnSpPr>
            <a:cxnSpLocks/>
            <a:stCxn id="346" idx="3"/>
          </p:cNvCxnSpPr>
          <p:nvPr/>
        </p:nvCxnSpPr>
        <p:spPr>
          <a:xfrm flipV="1">
            <a:off x="1528480" y="2488641"/>
            <a:ext cx="133183" cy="51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91;p31">
            <a:extLst>
              <a:ext uri="{FF2B5EF4-FFF2-40B4-BE49-F238E27FC236}">
                <a16:creationId xmlns:a16="http://schemas.microsoft.com/office/drawing/2014/main" id="{309F1886-907B-DD7C-3C95-762FA808737F}"/>
              </a:ext>
            </a:extLst>
          </p:cNvPr>
          <p:cNvSpPr txBox="1">
            <a:spLocks/>
          </p:cNvSpPr>
          <p:nvPr/>
        </p:nvSpPr>
        <p:spPr>
          <a:xfrm>
            <a:off x="2371668" y="355297"/>
            <a:ext cx="529033" cy="62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dirty="0">
                <a:solidFill>
                  <a:srgbClr val="A92E4F"/>
                </a:solidFill>
              </a:rPr>
              <a:t>1</a:t>
            </a: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4DE489F9-60F1-455F-C1F3-C1A11C58C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099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B40EF4A-FADD-0933-04ED-2DBD485BE1FA}"/>
              </a:ext>
            </a:extLst>
          </p:cNvPr>
          <p:cNvSpPr/>
          <p:nvPr/>
        </p:nvSpPr>
        <p:spPr>
          <a:xfrm rot="325898">
            <a:off x="-506663" y="-621680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FACDF9E-91DE-73BC-B626-267EC0B6B6C4}"/>
              </a:ext>
            </a:extLst>
          </p:cNvPr>
          <p:cNvSpPr/>
          <p:nvPr/>
        </p:nvSpPr>
        <p:spPr>
          <a:xfrm rot="325898">
            <a:off x="8922881" y="980151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E41F19D-1F84-0E31-45CF-1E09F3F20D96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18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C874120-27A0-F149-C436-AF622FB203A8}"/>
              </a:ext>
            </a:extLst>
          </p:cNvPr>
          <p:cNvSpPr/>
          <p:nvPr/>
        </p:nvSpPr>
        <p:spPr>
          <a:xfrm>
            <a:off x="3842138" y="449051"/>
            <a:ext cx="4508174" cy="4293430"/>
          </a:xfrm>
          <a:prstGeom prst="roundRect">
            <a:avLst/>
          </a:prstGeom>
          <a:solidFill>
            <a:schemeClr val="tx2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Google Shape;351;p41">
            <a:extLst>
              <a:ext uri="{FF2B5EF4-FFF2-40B4-BE49-F238E27FC236}">
                <a16:creationId xmlns:a16="http://schemas.microsoft.com/office/drawing/2014/main" id="{D46C82DB-D863-4454-97A6-7DAF41389895}"/>
              </a:ext>
            </a:extLst>
          </p:cNvPr>
          <p:cNvSpPr txBox="1"/>
          <p:nvPr/>
        </p:nvSpPr>
        <p:spPr>
          <a:xfrm>
            <a:off x="4977276" y="3103945"/>
            <a:ext cx="2313648" cy="42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36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34" name="Google Shape;351;p41">
            <a:extLst>
              <a:ext uri="{FF2B5EF4-FFF2-40B4-BE49-F238E27FC236}">
                <a16:creationId xmlns:a16="http://schemas.microsoft.com/office/drawing/2014/main" id="{F13DAEFE-0102-EBFA-9A64-A18B4D8D79F5}"/>
              </a:ext>
            </a:extLst>
          </p:cNvPr>
          <p:cNvSpPr txBox="1"/>
          <p:nvPr/>
        </p:nvSpPr>
        <p:spPr>
          <a:xfrm>
            <a:off x="4844506" y="905222"/>
            <a:ext cx="2994845" cy="42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¡PROBLEMAS!</a:t>
            </a:r>
            <a:endParaRPr sz="32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pic>
        <p:nvPicPr>
          <p:cNvPr id="1030" name="Picture 6" descr="Warning icon SVG Vector &amp; PNG Free Download | UXWing">
            <a:extLst>
              <a:ext uri="{FF2B5EF4-FFF2-40B4-BE49-F238E27FC236}">
                <a16:creationId xmlns:a16="http://schemas.microsoft.com/office/drawing/2014/main" id="{7E7205F0-1E36-F0F4-8EFD-9A300E8EA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909" y="619962"/>
            <a:ext cx="741597" cy="67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2D14975-6F5B-70B1-4DE9-2737816C0042}"/>
              </a:ext>
            </a:extLst>
          </p:cNvPr>
          <p:cNvSpPr/>
          <p:nvPr/>
        </p:nvSpPr>
        <p:spPr>
          <a:xfrm>
            <a:off x="305294" y="3616217"/>
            <a:ext cx="2959109" cy="787522"/>
          </a:xfrm>
          <a:prstGeom prst="roundRect">
            <a:avLst/>
          </a:prstGeom>
          <a:solidFill>
            <a:srgbClr val="FFCCCC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latin typeface="Kanit" panose="020B0604020202020204" charset="-34"/>
                <a:cs typeface="Kanit" panose="020B0604020202020204" charset="-34"/>
              </a:rPr>
              <a:t>RETROSPECTIVA</a:t>
            </a:r>
          </a:p>
        </p:txBody>
      </p:sp>
      <p:pic>
        <p:nvPicPr>
          <p:cNvPr id="1026" name="Picture 2" descr="TPV tactil nuevo para restaurantes y comercios por 499€">
            <a:extLst>
              <a:ext uri="{FF2B5EF4-FFF2-40B4-BE49-F238E27FC236}">
                <a16:creationId xmlns:a16="http://schemas.microsoft.com/office/drawing/2014/main" id="{7CF61CFD-92C0-5294-FC45-C2FE51506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587" y="1610836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Whatsapp Blanco y Negro PNG transparente - StickPNG">
            <a:extLst>
              <a:ext uri="{FF2B5EF4-FFF2-40B4-BE49-F238E27FC236}">
                <a16:creationId xmlns:a16="http://schemas.microsoft.com/office/drawing/2014/main" id="{94DCB42C-17DC-27DB-502F-B5E33F7C6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587" y="1571608"/>
            <a:ext cx="2619155" cy="261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Uml - Iconos gratis de negocio">
            <a:extLst>
              <a:ext uri="{FF2B5EF4-FFF2-40B4-BE49-F238E27FC236}">
                <a16:creationId xmlns:a16="http://schemas.microsoft.com/office/drawing/2014/main" id="{36164B25-3036-435D-2113-E8CBCC99C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12" y="1509526"/>
            <a:ext cx="2743317" cy="274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654B72F1-23E4-E1C1-A79D-376EB36E9101}"/>
              </a:ext>
            </a:extLst>
          </p:cNvPr>
          <p:cNvSpPr/>
          <p:nvPr/>
        </p:nvSpPr>
        <p:spPr>
          <a:xfrm>
            <a:off x="3862236" y="425035"/>
            <a:ext cx="4508174" cy="4293429"/>
          </a:xfrm>
          <a:prstGeom prst="roundRect">
            <a:avLst/>
          </a:prstGeom>
          <a:solidFill>
            <a:schemeClr val="accent2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Google Shape;351;p41">
            <a:extLst>
              <a:ext uri="{FF2B5EF4-FFF2-40B4-BE49-F238E27FC236}">
                <a16:creationId xmlns:a16="http://schemas.microsoft.com/office/drawing/2014/main" id="{1CC98D70-2E9F-5EC8-B77B-0A329BE840E5}"/>
              </a:ext>
            </a:extLst>
          </p:cNvPr>
          <p:cNvSpPr txBox="1"/>
          <p:nvPr/>
        </p:nvSpPr>
        <p:spPr>
          <a:xfrm>
            <a:off x="5182543" y="952737"/>
            <a:ext cx="2814683" cy="61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SOLUCIÓN</a:t>
            </a:r>
            <a:endParaRPr sz="28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pic>
        <p:nvPicPr>
          <p:cNvPr id="1032" name="Picture 8" descr="Ilustración De Diseño De Icono De Vector De Solución PNG ,dibujos Solución,  Bombilla, Resolver PNG y Vector para Descargar Gratis | Pngtree">
            <a:extLst>
              <a:ext uri="{FF2B5EF4-FFF2-40B4-BE49-F238E27FC236}">
                <a16:creationId xmlns:a16="http://schemas.microsoft.com/office/drawing/2014/main" id="{8CD89775-6587-F788-9841-12761D73B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802" y="575627"/>
            <a:ext cx="1274439" cy="127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Reunión - Iconos gratis de personas">
            <a:extLst>
              <a:ext uri="{FF2B5EF4-FFF2-40B4-BE49-F238E27FC236}">
                <a16:creationId xmlns:a16="http://schemas.microsoft.com/office/drawing/2014/main" id="{D354D0C8-8F28-134B-B4C1-72D8CCBC0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411" y="1829262"/>
            <a:ext cx="2263359" cy="226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entro - Iconos gratis de flechas">
            <a:extLst>
              <a:ext uri="{FF2B5EF4-FFF2-40B4-BE49-F238E27FC236}">
                <a16:creationId xmlns:a16="http://schemas.microsoft.com/office/drawing/2014/main" id="{4D5295A7-B047-34D7-F6FA-B41D2FE56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155" y="1602659"/>
            <a:ext cx="2563890" cy="256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DAA3D46-F1F6-3412-9E33-B7A38C5435E3}"/>
              </a:ext>
            </a:extLst>
          </p:cNvPr>
          <p:cNvSpPr/>
          <p:nvPr/>
        </p:nvSpPr>
        <p:spPr>
          <a:xfrm>
            <a:off x="3862236" y="437045"/>
            <a:ext cx="4559389" cy="4293428"/>
          </a:xfrm>
          <a:prstGeom prst="roundRect">
            <a:avLst/>
          </a:prstGeom>
          <a:solidFill>
            <a:schemeClr val="accent1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Google Shape;351;p41">
            <a:extLst>
              <a:ext uri="{FF2B5EF4-FFF2-40B4-BE49-F238E27FC236}">
                <a16:creationId xmlns:a16="http://schemas.microsoft.com/office/drawing/2014/main" id="{A376A84D-C8D5-E781-1F39-DEAF02F32FAA}"/>
              </a:ext>
            </a:extLst>
          </p:cNvPr>
          <p:cNvSpPr txBox="1"/>
          <p:nvPr/>
        </p:nvSpPr>
        <p:spPr>
          <a:xfrm>
            <a:off x="5044171" y="875705"/>
            <a:ext cx="2861515" cy="64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FRACASO</a:t>
            </a:r>
            <a:endParaRPr sz="40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pic>
        <p:nvPicPr>
          <p:cNvPr id="1034" name="Picture 10" descr="Ilustración de Trabajo Decente Y Crecimiento Económico Pictograma Negro  Responsabilidad Social Corporativa Objetivos De Desarrollo Sostenible Firma  De Los Ods Pictogram Para Anuncio Web Aplicación Móvil Elemento De Diseño  Ui Ux y">
            <a:extLst>
              <a:ext uri="{FF2B5EF4-FFF2-40B4-BE49-F238E27FC236}">
                <a16:creationId xmlns:a16="http://schemas.microsoft.com/office/drawing/2014/main" id="{ED791C2A-C597-7EFC-D147-55BA5A0EF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995" y="725657"/>
            <a:ext cx="743172" cy="74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harter - Free sports and competition icons">
            <a:extLst>
              <a:ext uri="{FF2B5EF4-FFF2-40B4-BE49-F238E27FC236}">
                <a16:creationId xmlns:a16="http://schemas.microsoft.com/office/drawing/2014/main" id="{F9E49F5A-4C9E-9EC8-AEE8-2DB5B25BD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824" y="1822003"/>
            <a:ext cx="2072653" cy="207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ala calidad - Iconos gratis de márketing">
            <a:extLst>
              <a:ext uri="{FF2B5EF4-FFF2-40B4-BE49-F238E27FC236}">
                <a16:creationId xmlns:a16="http://schemas.microsoft.com/office/drawing/2014/main" id="{778E5A30-9675-187C-3218-ADCF6D98D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510" y="1947793"/>
            <a:ext cx="1716716" cy="171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04058ED-B5FB-3043-31A8-6B293E334F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1059" y="816138"/>
            <a:ext cx="7839351" cy="375173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6F2BA13-DEDB-5EE1-3142-A5B1C96DE0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17219" y="363653"/>
            <a:ext cx="3067478" cy="299126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2560D18-255E-90E6-4DBD-F9D4A2C6FE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5215" y="3647774"/>
            <a:ext cx="6201640" cy="117173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8844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/>
      <p:bldP spid="4" grpId="0" animBg="1"/>
      <p:bldP spid="11" grpId="0" animBg="1"/>
      <p:bldP spid="21" grpId="0"/>
      <p:bldP spid="5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/>
          <p:nvPr/>
        </p:nvSpPr>
        <p:spPr>
          <a:xfrm flipH="1">
            <a:off x="5775250" y="0"/>
            <a:ext cx="3160500" cy="5143500"/>
          </a:xfrm>
          <a:prstGeom prst="parallelogram">
            <a:avLst>
              <a:gd name="adj" fmla="val 15697"/>
            </a:avLst>
          </a:prstGeom>
          <a:solidFill>
            <a:srgbClr val="F3F3F3"/>
          </a:solidFill>
          <a:ln>
            <a:solidFill>
              <a:srgbClr val="F3F3F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ctrTitle"/>
          </p:nvPr>
        </p:nvSpPr>
        <p:spPr>
          <a:xfrm>
            <a:off x="510955" y="1447800"/>
            <a:ext cx="5052875" cy="1123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rgbClr val="A92E4F"/>
                </a:solidFill>
              </a:rPr>
              <a:t>GASTROSTOCK</a:t>
            </a:r>
            <a:endParaRPr sz="3600" b="0" dirty="0">
              <a:solidFill>
                <a:srgbClr val="A92E4F"/>
              </a:solidFill>
            </a:endParaRPr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1"/>
          </p:nvPr>
        </p:nvSpPr>
        <p:spPr>
          <a:xfrm>
            <a:off x="605838" y="2571750"/>
            <a:ext cx="4863107" cy="522559"/>
          </a:xfrm>
          <a:prstGeom prst="rect">
            <a:avLst/>
          </a:prstGeom>
          <a:solidFill>
            <a:srgbClr val="A92D4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/>
              <a:t>LA REVOLUCIÓN HOSTELERA</a:t>
            </a:r>
            <a:endParaRPr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310EF33-08F6-78ED-0FA4-6A1278C56331}"/>
              </a:ext>
            </a:extLst>
          </p:cNvPr>
          <p:cNvSpPr txBox="1"/>
          <p:nvPr/>
        </p:nvSpPr>
        <p:spPr>
          <a:xfrm>
            <a:off x="516150" y="3194339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Work Sans" pitchFamily="2" charset="0"/>
              </a:rPr>
              <a:t>ISPP – Grupo 2</a:t>
            </a:r>
          </a:p>
        </p:txBody>
      </p:sp>
      <p:pic>
        <p:nvPicPr>
          <p:cNvPr id="8" name="Imagen 7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B40D46B5-8CB5-E47B-F154-10A6978C3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700" y="560229"/>
            <a:ext cx="4545600" cy="4545600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C9C26FDD-86FF-B502-F541-DB7AA2AB8C22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152" grpId="0" build="p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5B372301-22B0-EF39-8E3B-777B2E9F0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>
            <a:extLst>
              <a:ext uri="{FF2B5EF4-FFF2-40B4-BE49-F238E27FC236}">
                <a16:creationId xmlns:a16="http://schemas.microsoft.com/office/drawing/2014/main" id="{DF599FD4-619D-4AA1-9B05-CBC7ABAD51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17576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</a:rPr>
              <a:t>SPRINT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343" name="Google Shape;343;p41">
            <a:extLst>
              <a:ext uri="{FF2B5EF4-FFF2-40B4-BE49-F238E27FC236}">
                <a16:creationId xmlns:a16="http://schemas.microsoft.com/office/drawing/2014/main" id="{2F7A611F-1B71-FE7C-E7C2-B36660547910}"/>
              </a:ext>
            </a:extLst>
          </p:cNvPr>
          <p:cNvSpPr txBox="1"/>
          <p:nvPr/>
        </p:nvSpPr>
        <p:spPr>
          <a:xfrm>
            <a:off x="938765" y="2355522"/>
            <a:ext cx="716135" cy="516301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01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6" name="Google Shape;346;p41">
            <a:extLst>
              <a:ext uri="{FF2B5EF4-FFF2-40B4-BE49-F238E27FC236}">
                <a16:creationId xmlns:a16="http://schemas.microsoft.com/office/drawing/2014/main" id="{A5127DA8-8BA4-707D-AA4E-628472D84628}"/>
              </a:ext>
            </a:extLst>
          </p:cNvPr>
          <p:cNvSpPr txBox="1"/>
          <p:nvPr/>
        </p:nvSpPr>
        <p:spPr>
          <a:xfrm>
            <a:off x="1087364" y="1276220"/>
            <a:ext cx="1284304" cy="849230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02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9" name="Google Shape;349;p41">
            <a:extLst>
              <a:ext uri="{FF2B5EF4-FFF2-40B4-BE49-F238E27FC236}">
                <a16:creationId xmlns:a16="http://schemas.microsoft.com/office/drawing/2014/main" id="{BB1C69FD-BAE0-2041-BAD9-8CE96132F543}"/>
              </a:ext>
            </a:extLst>
          </p:cNvPr>
          <p:cNvSpPr txBox="1"/>
          <p:nvPr/>
        </p:nvSpPr>
        <p:spPr>
          <a:xfrm>
            <a:off x="1796108" y="2350412"/>
            <a:ext cx="777391" cy="516300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03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cxnSp>
        <p:nvCxnSpPr>
          <p:cNvPr id="353" name="Google Shape;353;p41">
            <a:extLst>
              <a:ext uri="{FF2B5EF4-FFF2-40B4-BE49-F238E27FC236}">
                <a16:creationId xmlns:a16="http://schemas.microsoft.com/office/drawing/2014/main" id="{0776F15E-745E-7B62-84B9-CCEF25DB735E}"/>
              </a:ext>
            </a:extLst>
          </p:cNvPr>
          <p:cNvCxnSpPr>
            <a:cxnSpLocks/>
            <a:stCxn id="343" idx="0"/>
            <a:endCxn id="346" idx="2"/>
          </p:cNvCxnSpPr>
          <p:nvPr/>
        </p:nvCxnSpPr>
        <p:spPr>
          <a:xfrm flipV="1">
            <a:off x="1296833" y="2125450"/>
            <a:ext cx="432683" cy="23007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41">
            <a:extLst>
              <a:ext uri="{FF2B5EF4-FFF2-40B4-BE49-F238E27FC236}">
                <a16:creationId xmlns:a16="http://schemas.microsoft.com/office/drawing/2014/main" id="{11220276-14FB-262F-F999-27F51668108C}"/>
              </a:ext>
            </a:extLst>
          </p:cNvPr>
          <p:cNvCxnSpPr>
            <a:cxnSpLocks/>
            <a:stCxn id="346" idx="2"/>
            <a:endCxn id="349" idx="0"/>
          </p:cNvCxnSpPr>
          <p:nvPr/>
        </p:nvCxnSpPr>
        <p:spPr>
          <a:xfrm>
            <a:off x="1729516" y="2125450"/>
            <a:ext cx="455288" cy="224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91;p31">
            <a:extLst>
              <a:ext uri="{FF2B5EF4-FFF2-40B4-BE49-F238E27FC236}">
                <a16:creationId xmlns:a16="http://schemas.microsoft.com/office/drawing/2014/main" id="{0F1B1C6D-BC8E-4AB2-D58C-182410502F23}"/>
              </a:ext>
            </a:extLst>
          </p:cNvPr>
          <p:cNvSpPr txBox="1">
            <a:spLocks/>
          </p:cNvSpPr>
          <p:nvPr/>
        </p:nvSpPr>
        <p:spPr>
          <a:xfrm>
            <a:off x="2371668" y="355297"/>
            <a:ext cx="529033" cy="62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dirty="0">
                <a:solidFill>
                  <a:srgbClr val="A92E4F"/>
                </a:solidFill>
              </a:rPr>
              <a:t>2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2B5E0A9-960A-9B5B-53E3-2FBBB49BBB73}"/>
              </a:ext>
            </a:extLst>
          </p:cNvPr>
          <p:cNvSpPr/>
          <p:nvPr/>
        </p:nvSpPr>
        <p:spPr>
          <a:xfrm rot="325898">
            <a:off x="-506663" y="-621680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BA2D7F6-9C4E-A4A0-6D50-5A13AC8030AE}"/>
              </a:ext>
            </a:extLst>
          </p:cNvPr>
          <p:cNvSpPr/>
          <p:nvPr/>
        </p:nvSpPr>
        <p:spPr>
          <a:xfrm rot="325898">
            <a:off x="8922881" y="980151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C25F631-A34A-EDCE-11FE-ADA5087C01F7}"/>
              </a:ext>
            </a:extLst>
          </p:cNvPr>
          <p:cNvSpPr/>
          <p:nvPr/>
        </p:nvSpPr>
        <p:spPr>
          <a:xfrm>
            <a:off x="3684584" y="393342"/>
            <a:ext cx="3843637" cy="1354664"/>
          </a:xfrm>
          <a:prstGeom prst="roundRect">
            <a:avLst/>
          </a:prstGeom>
          <a:solidFill>
            <a:schemeClr val="bg2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Google Shape;351;p41">
            <a:extLst>
              <a:ext uri="{FF2B5EF4-FFF2-40B4-BE49-F238E27FC236}">
                <a16:creationId xmlns:a16="http://schemas.microsoft.com/office/drawing/2014/main" id="{0E1E4DCE-D41A-39EC-5A2F-1771574523ED}"/>
              </a:ext>
            </a:extLst>
          </p:cNvPr>
          <p:cNvSpPr txBox="1"/>
          <p:nvPr/>
        </p:nvSpPr>
        <p:spPr>
          <a:xfrm>
            <a:off x="3831128" y="732095"/>
            <a:ext cx="1891906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11" name="Google Shape;351;p41">
            <a:extLst>
              <a:ext uri="{FF2B5EF4-FFF2-40B4-BE49-F238E27FC236}">
                <a16:creationId xmlns:a16="http://schemas.microsoft.com/office/drawing/2014/main" id="{C8306591-E026-F6D4-3B33-C95B384B5BD3}"/>
              </a:ext>
            </a:extLst>
          </p:cNvPr>
          <p:cNvSpPr txBox="1"/>
          <p:nvPr/>
        </p:nvSpPr>
        <p:spPr>
          <a:xfrm>
            <a:off x="5153328" y="990245"/>
            <a:ext cx="2184991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DashBoard y alertas</a:t>
            </a:r>
            <a:endParaRPr sz="28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281F1611-AF96-A5F4-2CBF-BEE30E50B0B6}"/>
              </a:ext>
            </a:extLst>
          </p:cNvPr>
          <p:cNvSpPr/>
          <p:nvPr/>
        </p:nvSpPr>
        <p:spPr>
          <a:xfrm>
            <a:off x="3684584" y="1912463"/>
            <a:ext cx="3843637" cy="1354664"/>
          </a:xfrm>
          <a:prstGeom prst="roundRect">
            <a:avLst/>
          </a:prstGeom>
          <a:solidFill>
            <a:schemeClr val="bg2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410D9448-E716-E827-94E3-B6BA5105BACE}"/>
              </a:ext>
            </a:extLst>
          </p:cNvPr>
          <p:cNvSpPr/>
          <p:nvPr/>
        </p:nvSpPr>
        <p:spPr>
          <a:xfrm>
            <a:off x="3684584" y="3479644"/>
            <a:ext cx="3843637" cy="1354664"/>
          </a:xfrm>
          <a:prstGeom prst="roundRect">
            <a:avLst/>
          </a:prstGeom>
          <a:solidFill>
            <a:schemeClr val="bg2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Google Shape;351;p41">
            <a:extLst>
              <a:ext uri="{FF2B5EF4-FFF2-40B4-BE49-F238E27FC236}">
                <a16:creationId xmlns:a16="http://schemas.microsoft.com/office/drawing/2014/main" id="{4568AAA7-C155-E39C-B430-EA4BA2A48740}"/>
              </a:ext>
            </a:extLst>
          </p:cNvPr>
          <p:cNvSpPr txBox="1"/>
          <p:nvPr/>
        </p:nvSpPr>
        <p:spPr>
          <a:xfrm>
            <a:off x="4953243" y="2425413"/>
            <a:ext cx="2184991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Pago</a:t>
            </a:r>
          </a:p>
        </p:txBody>
      </p:sp>
      <p:grpSp>
        <p:nvGrpSpPr>
          <p:cNvPr id="40" name="Google Shape;8896;p61">
            <a:extLst>
              <a:ext uri="{FF2B5EF4-FFF2-40B4-BE49-F238E27FC236}">
                <a16:creationId xmlns:a16="http://schemas.microsoft.com/office/drawing/2014/main" id="{AD09B8C0-477C-8AA6-E3DB-3B79D908CDF1}"/>
              </a:ext>
            </a:extLst>
          </p:cNvPr>
          <p:cNvGrpSpPr/>
          <p:nvPr/>
        </p:nvGrpSpPr>
        <p:grpSpPr>
          <a:xfrm>
            <a:off x="4064259" y="559463"/>
            <a:ext cx="969260" cy="930043"/>
            <a:chOff x="-61783350" y="2297100"/>
            <a:chExt cx="316650" cy="316650"/>
          </a:xfrm>
          <a:solidFill>
            <a:schemeClr val="bg1"/>
          </a:solidFill>
        </p:grpSpPr>
        <p:sp>
          <p:nvSpPr>
            <p:cNvPr id="41" name="Google Shape;8897;p61">
              <a:extLst>
                <a:ext uri="{FF2B5EF4-FFF2-40B4-BE49-F238E27FC236}">
                  <a16:creationId xmlns:a16="http://schemas.microsoft.com/office/drawing/2014/main" id="{F8065B09-ADF7-A636-6548-E050ED5F85B5}"/>
                </a:ext>
              </a:extLst>
            </p:cNvPr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898;p61">
              <a:extLst>
                <a:ext uri="{FF2B5EF4-FFF2-40B4-BE49-F238E27FC236}">
                  <a16:creationId xmlns:a16="http://schemas.microsoft.com/office/drawing/2014/main" id="{74C161FD-A6AB-8786-898D-B68D4DCEA58A}"/>
                </a:ext>
              </a:extLst>
            </p:cNvPr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8510;p60">
            <a:extLst>
              <a:ext uri="{FF2B5EF4-FFF2-40B4-BE49-F238E27FC236}">
                <a16:creationId xmlns:a16="http://schemas.microsoft.com/office/drawing/2014/main" id="{882D0A37-846F-74CB-423E-40DF935E9170}"/>
              </a:ext>
            </a:extLst>
          </p:cNvPr>
          <p:cNvGrpSpPr/>
          <p:nvPr/>
        </p:nvGrpSpPr>
        <p:grpSpPr>
          <a:xfrm>
            <a:off x="4027210" y="3596516"/>
            <a:ext cx="863361" cy="987521"/>
            <a:chOff x="-40150450" y="1977325"/>
            <a:chExt cx="280400" cy="312700"/>
          </a:xfrm>
          <a:solidFill>
            <a:schemeClr val="bg1"/>
          </a:solidFill>
        </p:grpSpPr>
        <p:sp>
          <p:nvSpPr>
            <p:cNvPr id="49" name="Google Shape;8511;p60">
              <a:extLst>
                <a:ext uri="{FF2B5EF4-FFF2-40B4-BE49-F238E27FC236}">
                  <a16:creationId xmlns:a16="http://schemas.microsoft.com/office/drawing/2014/main" id="{EF9F960C-CB8B-CE1B-C14A-B57C74651B76}"/>
                </a:ext>
              </a:extLst>
            </p:cNvPr>
            <p:cNvSpPr/>
            <p:nvPr/>
          </p:nvSpPr>
          <p:spPr>
            <a:xfrm>
              <a:off x="-40052800" y="204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512;p60">
              <a:extLst>
                <a:ext uri="{FF2B5EF4-FFF2-40B4-BE49-F238E27FC236}">
                  <a16:creationId xmlns:a16="http://schemas.microsoft.com/office/drawing/2014/main" id="{AFF32A77-85B9-BA8D-D142-496B9454BC62}"/>
                </a:ext>
              </a:extLst>
            </p:cNvPr>
            <p:cNvSpPr/>
            <p:nvPr/>
          </p:nvSpPr>
          <p:spPr>
            <a:xfrm>
              <a:off x="-40150450" y="1977325"/>
              <a:ext cx="280400" cy="312700"/>
            </a:xfrm>
            <a:custGeom>
              <a:avLst/>
              <a:gdLst/>
              <a:ahLst/>
              <a:cxnLst/>
              <a:rect l="l" t="t" r="r" b="b"/>
              <a:pathLst>
                <a:path w="11216" h="12508" extrusionOk="0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8513;p60">
              <a:extLst>
                <a:ext uri="{FF2B5EF4-FFF2-40B4-BE49-F238E27FC236}">
                  <a16:creationId xmlns:a16="http://schemas.microsoft.com/office/drawing/2014/main" id="{E0150706-06D5-57DD-F956-A251DC4F63A3}"/>
                </a:ext>
              </a:extLst>
            </p:cNvPr>
            <p:cNvSpPr/>
            <p:nvPr/>
          </p:nvSpPr>
          <p:spPr>
            <a:xfrm>
              <a:off x="-39925200" y="21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514;p60">
              <a:extLst>
                <a:ext uri="{FF2B5EF4-FFF2-40B4-BE49-F238E27FC236}">
                  <a16:creationId xmlns:a16="http://schemas.microsoft.com/office/drawing/2014/main" id="{502C72C3-85C4-91CD-B5A8-7C5EAEF266C0}"/>
                </a:ext>
              </a:extLst>
            </p:cNvPr>
            <p:cNvSpPr/>
            <p:nvPr/>
          </p:nvSpPr>
          <p:spPr>
            <a:xfrm>
              <a:off x="-39958275" y="2087025"/>
              <a:ext cx="44925" cy="105350"/>
            </a:xfrm>
            <a:custGeom>
              <a:avLst/>
              <a:gdLst/>
              <a:ahLst/>
              <a:cxnLst/>
              <a:rect l="l" t="t" r="r" b="b"/>
              <a:pathLst>
                <a:path w="1797" h="4214" extrusionOk="0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351;p41">
            <a:extLst>
              <a:ext uri="{FF2B5EF4-FFF2-40B4-BE49-F238E27FC236}">
                <a16:creationId xmlns:a16="http://schemas.microsoft.com/office/drawing/2014/main" id="{512BAD80-7F16-5835-0739-3E5F47158C2E}"/>
              </a:ext>
            </a:extLst>
          </p:cNvPr>
          <p:cNvSpPr txBox="1"/>
          <p:nvPr/>
        </p:nvSpPr>
        <p:spPr>
          <a:xfrm>
            <a:off x="4961633" y="3895105"/>
            <a:ext cx="2376686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Proveedores</a:t>
            </a:r>
            <a:endParaRPr sz="28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grpSp>
        <p:nvGrpSpPr>
          <p:cNvPr id="5" name="Google Shape;8908;p61">
            <a:extLst>
              <a:ext uri="{FF2B5EF4-FFF2-40B4-BE49-F238E27FC236}">
                <a16:creationId xmlns:a16="http://schemas.microsoft.com/office/drawing/2014/main" id="{FCC94CDB-1EB9-9AA3-47D9-C91156E4E7AE}"/>
              </a:ext>
            </a:extLst>
          </p:cNvPr>
          <p:cNvGrpSpPr/>
          <p:nvPr/>
        </p:nvGrpSpPr>
        <p:grpSpPr>
          <a:xfrm>
            <a:off x="4064259" y="2162849"/>
            <a:ext cx="917803" cy="917803"/>
            <a:chOff x="6479471" y="2079003"/>
            <a:chExt cx="348923" cy="348706"/>
          </a:xfrm>
          <a:solidFill>
            <a:schemeClr val="bg1"/>
          </a:solidFill>
        </p:grpSpPr>
        <p:sp>
          <p:nvSpPr>
            <p:cNvPr id="6" name="Google Shape;8909;p61">
              <a:extLst>
                <a:ext uri="{FF2B5EF4-FFF2-40B4-BE49-F238E27FC236}">
                  <a16:creationId xmlns:a16="http://schemas.microsoft.com/office/drawing/2014/main" id="{C8BED0F2-7B12-EED2-0AD1-43063AE6212B}"/>
                </a:ext>
              </a:extLst>
            </p:cNvPr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8910;p61">
              <a:extLst>
                <a:ext uri="{FF2B5EF4-FFF2-40B4-BE49-F238E27FC236}">
                  <a16:creationId xmlns:a16="http://schemas.microsoft.com/office/drawing/2014/main" id="{AF0C3BC1-E2EA-49F0-6E63-F9F8B163E794}"/>
                </a:ext>
              </a:extLst>
            </p:cNvPr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  <a:grpFill/>
          </p:grpSpPr>
          <p:sp>
            <p:nvSpPr>
              <p:cNvPr id="8" name="Google Shape;8911;p61">
                <a:extLst>
                  <a:ext uri="{FF2B5EF4-FFF2-40B4-BE49-F238E27FC236}">
                    <a16:creationId xmlns:a16="http://schemas.microsoft.com/office/drawing/2014/main" id="{B24B4667-B575-93A4-ADBB-1DEC5ABA0720}"/>
                  </a:ext>
                </a:extLst>
              </p:cNvPr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912;p61">
                <a:extLst>
                  <a:ext uri="{FF2B5EF4-FFF2-40B4-BE49-F238E27FC236}">
                    <a16:creationId xmlns:a16="http://schemas.microsoft.com/office/drawing/2014/main" id="{ED7CEDB3-3A4C-C968-4876-E39B74D0906F}"/>
                  </a:ext>
                </a:extLst>
              </p:cNvPr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8913;p61">
                <a:extLst>
                  <a:ext uri="{FF2B5EF4-FFF2-40B4-BE49-F238E27FC236}">
                    <a16:creationId xmlns:a16="http://schemas.microsoft.com/office/drawing/2014/main" id="{E7D569AE-D4FD-3EEA-7986-2C95F723C578}"/>
                  </a:ext>
                </a:extLst>
              </p:cNvPr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8914;p61">
                <a:extLst>
                  <a:ext uri="{FF2B5EF4-FFF2-40B4-BE49-F238E27FC236}">
                    <a16:creationId xmlns:a16="http://schemas.microsoft.com/office/drawing/2014/main" id="{60D7C8EF-C929-F064-1195-F277FDD91C1C}"/>
                  </a:ext>
                </a:extLst>
              </p:cNvPr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915;p61">
                <a:extLst>
                  <a:ext uri="{FF2B5EF4-FFF2-40B4-BE49-F238E27FC236}">
                    <a16:creationId xmlns:a16="http://schemas.microsoft.com/office/drawing/2014/main" id="{8664F7CF-37E9-8A30-D0EB-8A99BFA75BE5}"/>
                  </a:ext>
                </a:extLst>
              </p:cNvPr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916;p61">
                <a:extLst>
                  <a:ext uri="{FF2B5EF4-FFF2-40B4-BE49-F238E27FC236}">
                    <a16:creationId xmlns:a16="http://schemas.microsoft.com/office/drawing/2014/main" id="{D1C0F115-8FF3-401C-7826-892A975C53CE}"/>
                  </a:ext>
                </a:extLst>
              </p:cNvPr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8917;p61">
                <a:extLst>
                  <a:ext uri="{FF2B5EF4-FFF2-40B4-BE49-F238E27FC236}">
                    <a16:creationId xmlns:a16="http://schemas.microsoft.com/office/drawing/2014/main" id="{E6990F2A-5541-1CE5-9CD4-BE783201C459}"/>
                  </a:ext>
                </a:extLst>
              </p:cNvPr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8729CCC6-D3A7-40FA-4970-0CA16D2FBC02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19</a:t>
            </a:r>
          </a:p>
        </p:txBody>
      </p:sp>
      <p:pic>
        <p:nvPicPr>
          <p:cNvPr id="19" name="Imagen 18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7F54CFBE-DCCA-CD85-D76D-E9EF0BED9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97" y="2608562"/>
            <a:ext cx="2942980" cy="294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4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24" grpId="0" animBg="1"/>
      <p:bldP spid="25" grpId="0" animBg="1"/>
      <p:bldP spid="38" grpId="0"/>
      <p:bldP spid="5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43D08F1B-BD55-AE90-3B0D-471C242AD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>
            <a:extLst>
              <a:ext uri="{FF2B5EF4-FFF2-40B4-BE49-F238E27FC236}">
                <a16:creationId xmlns:a16="http://schemas.microsoft.com/office/drawing/2014/main" id="{4EEC9D69-FE7C-6528-C1AA-2BD8AF1582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17576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</a:rPr>
              <a:t>SPRINT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343" name="Google Shape;343;p41">
            <a:extLst>
              <a:ext uri="{FF2B5EF4-FFF2-40B4-BE49-F238E27FC236}">
                <a16:creationId xmlns:a16="http://schemas.microsoft.com/office/drawing/2014/main" id="{5F289C9E-2046-4B59-F235-C315786225C3}"/>
              </a:ext>
            </a:extLst>
          </p:cNvPr>
          <p:cNvSpPr txBox="1"/>
          <p:nvPr/>
        </p:nvSpPr>
        <p:spPr>
          <a:xfrm>
            <a:off x="886693" y="2238573"/>
            <a:ext cx="648834" cy="516300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01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6" name="Google Shape;346;p41">
            <a:extLst>
              <a:ext uri="{FF2B5EF4-FFF2-40B4-BE49-F238E27FC236}">
                <a16:creationId xmlns:a16="http://schemas.microsoft.com/office/drawing/2014/main" id="{DBB5A17F-745C-36E0-5174-8DD14366A86E}"/>
              </a:ext>
            </a:extLst>
          </p:cNvPr>
          <p:cNvSpPr txBox="1"/>
          <p:nvPr/>
        </p:nvSpPr>
        <p:spPr>
          <a:xfrm>
            <a:off x="1809651" y="2238573"/>
            <a:ext cx="734792" cy="516300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02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9" name="Google Shape;349;p41">
            <a:extLst>
              <a:ext uri="{FF2B5EF4-FFF2-40B4-BE49-F238E27FC236}">
                <a16:creationId xmlns:a16="http://schemas.microsoft.com/office/drawing/2014/main" id="{19491163-F524-A767-EE35-01E15FDA566F}"/>
              </a:ext>
            </a:extLst>
          </p:cNvPr>
          <p:cNvSpPr txBox="1"/>
          <p:nvPr/>
        </p:nvSpPr>
        <p:spPr>
          <a:xfrm>
            <a:off x="1067507" y="1214898"/>
            <a:ext cx="1284304" cy="849230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03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cxnSp>
        <p:nvCxnSpPr>
          <p:cNvPr id="353" name="Google Shape;353;p41">
            <a:extLst>
              <a:ext uri="{FF2B5EF4-FFF2-40B4-BE49-F238E27FC236}">
                <a16:creationId xmlns:a16="http://schemas.microsoft.com/office/drawing/2014/main" id="{E2633764-FDC2-216D-8744-A71221900910}"/>
              </a:ext>
            </a:extLst>
          </p:cNvPr>
          <p:cNvCxnSpPr>
            <a:cxnSpLocks/>
            <a:stCxn id="343" idx="3"/>
            <a:endCxn id="346" idx="1"/>
          </p:cNvCxnSpPr>
          <p:nvPr/>
        </p:nvCxnSpPr>
        <p:spPr>
          <a:xfrm>
            <a:off x="1535527" y="2496723"/>
            <a:ext cx="27412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41">
            <a:extLst>
              <a:ext uri="{FF2B5EF4-FFF2-40B4-BE49-F238E27FC236}">
                <a16:creationId xmlns:a16="http://schemas.microsoft.com/office/drawing/2014/main" id="{ADB0BA71-C832-EC6B-890A-FA4C54F6801A}"/>
              </a:ext>
            </a:extLst>
          </p:cNvPr>
          <p:cNvCxnSpPr>
            <a:cxnSpLocks/>
            <a:stCxn id="346" idx="0"/>
            <a:endCxn id="349" idx="2"/>
          </p:cNvCxnSpPr>
          <p:nvPr/>
        </p:nvCxnSpPr>
        <p:spPr>
          <a:xfrm flipH="1" flipV="1">
            <a:off x="1709659" y="2064128"/>
            <a:ext cx="467388" cy="17444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91;p31">
            <a:extLst>
              <a:ext uri="{FF2B5EF4-FFF2-40B4-BE49-F238E27FC236}">
                <a16:creationId xmlns:a16="http://schemas.microsoft.com/office/drawing/2014/main" id="{2A71A01F-04DF-C61A-EC1F-572D48D7E5A5}"/>
              </a:ext>
            </a:extLst>
          </p:cNvPr>
          <p:cNvSpPr txBox="1">
            <a:spLocks/>
          </p:cNvSpPr>
          <p:nvPr/>
        </p:nvSpPr>
        <p:spPr>
          <a:xfrm>
            <a:off x="2371668" y="355297"/>
            <a:ext cx="529033" cy="62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dirty="0">
                <a:solidFill>
                  <a:srgbClr val="A92E4F"/>
                </a:solidFill>
              </a:rPr>
              <a:t>3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0A3D292-9F39-849D-8071-385753E74616}"/>
              </a:ext>
            </a:extLst>
          </p:cNvPr>
          <p:cNvSpPr/>
          <p:nvPr/>
        </p:nvSpPr>
        <p:spPr>
          <a:xfrm rot="325898">
            <a:off x="-506663" y="-621680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BC367CF-D463-0802-780B-7F1C84D4A2C8}"/>
              </a:ext>
            </a:extLst>
          </p:cNvPr>
          <p:cNvSpPr/>
          <p:nvPr/>
        </p:nvSpPr>
        <p:spPr>
          <a:xfrm rot="325898">
            <a:off x="8922881" y="980151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94C95E0A-4AA8-4CFD-1AD8-416F41B98454}"/>
              </a:ext>
            </a:extLst>
          </p:cNvPr>
          <p:cNvSpPr/>
          <p:nvPr/>
        </p:nvSpPr>
        <p:spPr>
          <a:xfrm>
            <a:off x="3684584" y="393342"/>
            <a:ext cx="3843637" cy="1354664"/>
          </a:xfrm>
          <a:prstGeom prst="roundRect">
            <a:avLst/>
          </a:prstGeom>
          <a:solidFill>
            <a:schemeClr val="bg2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Google Shape;351;p41">
            <a:extLst>
              <a:ext uri="{FF2B5EF4-FFF2-40B4-BE49-F238E27FC236}">
                <a16:creationId xmlns:a16="http://schemas.microsoft.com/office/drawing/2014/main" id="{F442BC97-D67E-A6DD-1EB9-5F9FCE34D814}"/>
              </a:ext>
            </a:extLst>
          </p:cNvPr>
          <p:cNvSpPr txBox="1"/>
          <p:nvPr/>
        </p:nvSpPr>
        <p:spPr>
          <a:xfrm>
            <a:off x="5078244" y="913696"/>
            <a:ext cx="2184991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Análisis</a:t>
            </a:r>
            <a:endParaRPr sz="36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grpSp>
        <p:nvGrpSpPr>
          <p:cNvPr id="13" name="Google Shape;8502;p60">
            <a:extLst>
              <a:ext uri="{FF2B5EF4-FFF2-40B4-BE49-F238E27FC236}">
                <a16:creationId xmlns:a16="http://schemas.microsoft.com/office/drawing/2014/main" id="{4FC11147-4A37-24BC-2983-E1D724D342D8}"/>
              </a:ext>
            </a:extLst>
          </p:cNvPr>
          <p:cNvGrpSpPr/>
          <p:nvPr/>
        </p:nvGrpSpPr>
        <p:grpSpPr>
          <a:xfrm>
            <a:off x="4001104" y="583937"/>
            <a:ext cx="969610" cy="973473"/>
            <a:chOff x="-37534750" y="2668075"/>
            <a:chExt cx="332400" cy="319900"/>
          </a:xfrm>
          <a:solidFill>
            <a:schemeClr val="bg1"/>
          </a:solidFill>
        </p:grpSpPr>
        <p:sp>
          <p:nvSpPr>
            <p:cNvPr id="14" name="Google Shape;8503;p60">
              <a:extLst>
                <a:ext uri="{FF2B5EF4-FFF2-40B4-BE49-F238E27FC236}">
                  <a16:creationId xmlns:a16="http://schemas.microsoft.com/office/drawing/2014/main" id="{0750303B-B83A-B190-684C-9A99E98784F2}"/>
                </a:ext>
              </a:extLst>
            </p:cNvPr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8504;p60">
              <a:extLst>
                <a:ext uri="{FF2B5EF4-FFF2-40B4-BE49-F238E27FC236}">
                  <a16:creationId xmlns:a16="http://schemas.microsoft.com/office/drawing/2014/main" id="{1F34DFCA-8673-78B4-4A59-19516C2A5777}"/>
                </a:ext>
              </a:extLst>
            </p:cNvPr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C8B01704-B234-32C0-FE10-EE1A07C6AFDD}"/>
              </a:ext>
            </a:extLst>
          </p:cNvPr>
          <p:cNvSpPr/>
          <p:nvPr/>
        </p:nvSpPr>
        <p:spPr>
          <a:xfrm>
            <a:off x="3674525" y="1929607"/>
            <a:ext cx="3843637" cy="1354664"/>
          </a:xfrm>
          <a:prstGeom prst="roundRect">
            <a:avLst/>
          </a:prstGeom>
          <a:solidFill>
            <a:schemeClr val="bg2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B951BD0-2ABB-909D-D0C0-922964AAC24C}"/>
              </a:ext>
            </a:extLst>
          </p:cNvPr>
          <p:cNvSpPr/>
          <p:nvPr/>
        </p:nvSpPr>
        <p:spPr>
          <a:xfrm>
            <a:off x="3684584" y="3465872"/>
            <a:ext cx="3843637" cy="1354664"/>
          </a:xfrm>
          <a:prstGeom prst="roundRect">
            <a:avLst/>
          </a:prstGeom>
          <a:solidFill>
            <a:schemeClr val="bg2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Google Shape;351;p41">
            <a:extLst>
              <a:ext uri="{FF2B5EF4-FFF2-40B4-BE49-F238E27FC236}">
                <a16:creationId xmlns:a16="http://schemas.microsoft.com/office/drawing/2014/main" id="{EEF5755A-DCB2-9CF5-FB85-084596D54C7C}"/>
              </a:ext>
            </a:extLst>
          </p:cNvPr>
          <p:cNvSpPr txBox="1"/>
          <p:nvPr/>
        </p:nvSpPr>
        <p:spPr>
          <a:xfrm>
            <a:off x="4852428" y="2397686"/>
            <a:ext cx="2574978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Documentación</a:t>
            </a:r>
            <a:endParaRPr sz="24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36" name="Google Shape;351;p41">
            <a:extLst>
              <a:ext uri="{FF2B5EF4-FFF2-40B4-BE49-F238E27FC236}">
                <a16:creationId xmlns:a16="http://schemas.microsoft.com/office/drawing/2014/main" id="{418381EF-A1D0-BE06-042B-05DF20988708}"/>
              </a:ext>
            </a:extLst>
          </p:cNvPr>
          <p:cNvSpPr txBox="1"/>
          <p:nvPr/>
        </p:nvSpPr>
        <p:spPr>
          <a:xfrm>
            <a:off x="4802667" y="4060977"/>
            <a:ext cx="2376686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IA + +</a:t>
            </a:r>
            <a:endParaRPr sz="40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26" name="Google Shape;8476;p60">
            <a:extLst>
              <a:ext uri="{FF2B5EF4-FFF2-40B4-BE49-F238E27FC236}">
                <a16:creationId xmlns:a16="http://schemas.microsoft.com/office/drawing/2014/main" id="{AE597A29-C240-40D2-9BA1-843A14B9BD2C}"/>
              </a:ext>
            </a:extLst>
          </p:cNvPr>
          <p:cNvSpPr/>
          <p:nvPr/>
        </p:nvSpPr>
        <p:spPr>
          <a:xfrm>
            <a:off x="3921752" y="2131846"/>
            <a:ext cx="958760" cy="942425"/>
          </a:xfrm>
          <a:custGeom>
            <a:avLst/>
            <a:gdLst/>
            <a:ahLst/>
            <a:cxnLst/>
            <a:rect l="l" t="t" r="r" b="b"/>
            <a:pathLst>
              <a:path w="12760" h="12673" extrusionOk="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Picture 4" descr="Ai Images PNGs for Free Download">
            <a:extLst>
              <a:ext uri="{FF2B5EF4-FFF2-40B4-BE49-F238E27FC236}">
                <a16:creationId xmlns:a16="http://schemas.microsoft.com/office/drawing/2014/main" id="{8EF71613-4393-85AE-9EA7-6CA1F9D42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830" y="3542350"/>
            <a:ext cx="1152740" cy="115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EEDEC8C-544B-D105-52F8-BD495D44D592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20</a:t>
            </a:r>
          </a:p>
        </p:txBody>
      </p:sp>
      <p:pic>
        <p:nvPicPr>
          <p:cNvPr id="8" name="Imagen 7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FD352D33-7C98-5532-F7CF-E82D15A63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97" y="2608562"/>
            <a:ext cx="2942980" cy="294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65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8" grpId="0" animBg="1"/>
      <p:bldP spid="19" grpId="0" animBg="1"/>
      <p:bldP spid="20" grpId="0"/>
      <p:bldP spid="36" grpId="0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4EFDD3F8-41E6-EC2E-CF57-1420B278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>
            <a:extLst>
              <a:ext uri="{FF2B5EF4-FFF2-40B4-BE49-F238E27FC236}">
                <a16:creationId xmlns:a16="http://schemas.microsoft.com/office/drawing/2014/main" id="{6D979449-A6FF-C500-8193-0311210B56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17576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</a:rPr>
              <a:t>SPRINT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Google Shape;191;p31">
            <a:extLst>
              <a:ext uri="{FF2B5EF4-FFF2-40B4-BE49-F238E27FC236}">
                <a16:creationId xmlns:a16="http://schemas.microsoft.com/office/drawing/2014/main" id="{721B700A-5A4F-AC06-FFCB-6748D42BAD82}"/>
              </a:ext>
            </a:extLst>
          </p:cNvPr>
          <p:cNvSpPr txBox="1">
            <a:spLocks/>
          </p:cNvSpPr>
          <p:nvPr/>
        </p:nvSpPr>
        <p:spPr>
          <a:xfrm>
            <a:off x="2327991" y="335965"/>
            <a:ext cx="1365860" cy="62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dirty="0">
                <a:solidFill>
                  <a:srgbClr val="A92E4F"/>
                </a:solidFill>
              </a:rPr>
              <a:t> 2 y 3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256AC1A-0C2F-0B55-F707-C660720DEF6A}"/>
              </a:ext>
            </a:extLst>
          </p:cNvPr>
          <p:cNvSpPr/>
          <p:nvPr/>
        </p:nvSpPr>
        <p:spPr>
          <a:xfrm rot="325898">
            <a:off x="-506663" y="-621680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84A922A-248F-F815-50B4-708988433087}"/>
              </a:ext>
            </a:extLst>
          </p:cNvPr>
          <p:cNvSpPr/>
          <p:nvPr/>
        </p:nvSpPr>
        <p:spPr>
          <a:xfrm rot="325898">
            <a:off x="8922881" y="980151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7842C38-BCE7-CD6F-D124-F6E728D8542E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21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7ED2D8B5-3BC7-1B3E-B924-EF43CB5952A1}"/>
              </a:ext>
            </a:extLst>
          </p:cNvPr>
          <p:cNvSpPr/>
          <p:nvPr/>
        </p:nvSpPr>
        <p:spPr>
          <a:xfrm>
            <a:off x="605928" y="2175695"/>
            <a:ext cx="3333080" cy="2164758"/>
          </a:xfrm>
          <a:prstGeom prst="roundRect">
            <a:avLst/>
          </a:prstGeom>
          <a:solidFill>
            <a:srgbClr val="FFCCCC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i="1" dirty="0">
                <a:latin typeface="Kanit" panose="020B0604020202020204" charset="-34"/>
                <a:cs typeface="Kanit" panose="020B0604020202020204" charset="-34"/>
              </a:rPr>
              <a:t>CLIENTES</a:t>
            </a:r>
          </a:p>
          <a:p>
            <a:pPr algn="ctr"/>
            <a:r>
              <a:rPr lang="es-ES" sz="4400" b="1" i="1" dirty="0">
                <a:latin typeface="Kanit" panose="020B0604020202020204" charset="-34"/>
                <a:cs typeface="Kanit" panose="020B0604020202020204" charset="-34"/>
              </a:rPr>
              <a:t>PILOTOS</a:t>
            </a:r>
          </a:p>
        </p:txBody>
      </p:sp>
      <p:pic>
        <p:nvPicPr>
          <p:cNvPr id="5122" name="Picture 2" descr="Compromiso - Iconos gratis de manos y gestos">
            <a:extLst>
              <a:ext uri="{FF2B5EF4-FFF2-40B4-BE49-F238E27FC236}">
                <a16:creationId xmlns:a16="http://schemas.microsoft.com/office/drawing/2014/main" id="{137974E3-301D-31E7-7949-D5870B8A1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2569102"/>
            <a:ext cx="2504933" cy="250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omunicación - Iconos gratis de personas">
            <a:extLst>
              <a:ext uri="{FF2B5EF4-FFF2-40B4-BE49-F238E27FC236}">
                <a16:creationId xmlns:a16="http://schemas.microsoft.com/office/drawing/2014/main" id="{4265C8D8-AC48-BDF1-CA2D-A9E9B301A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003" y="382899"/>
            <a:ext cx="2165907" cy="216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609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9D34F5FC-70F6-F463-5AC0-2B78996D1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>
            <a:extLst>
              <a:ext uri="{FF2B5EF4-FFF2-40B4-BE49-F238E27FC236}">
                <a16:creationId xmlns:a16="http://schemas.microsoft.com/office/drawing/2014/main" id="{EF6D91D1-A385-54D7-89F9-F4CC3D53A5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17576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</a:rPr>
              <a:t>SPRINT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Google Shape;191;p31">
            <a:extLst>
              <a:ext uri="{FF2B5EF4-FFF2-40B4-BE49-F238E27FC236}">
                <a16:creationId xmlns:a16="http://schemas.microsoft.com/office/drawing/2014/main" id="{49837224-CA35-2E76-9667-C92018752685}"/>
              </a:ext>
            </a:extLst>
          </p:cNvPr>
          <p:cNvSpPr txBox="1">
            <a:spLocks/>
          </p:cNvSpPr>
          <p:nvPr/>
        </p:nvSpPr>
        <p:spPr>
          <a:xfrm>
            <a:off x="2327991" y="335965"/>
            <a:ext cx="1365860" cy="62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dirty="0">
                <a:solidFill>
                  <a:srgbClr val="A92E4F"/>
                </a:solidFill>
              </a:rPr>
              <a:t> 2 y 3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4280FFE-E7FB-43CE-B745-0177D57B790D}"/>
              </a:ext>
            </a:extLst>
          </p:cNvPr>
          <p:cNvSpPr/>
          <p:nvPr/>
        </p:nvSpPr>
        <p:spPr>
          <a:xfrm rot="325898">
            <a:off x="-506663" y="-621680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AB10819-6E89-6B02-104C-F982AE43ED26}"/>
              </a:ext>
            </a:extLst>
          </p:cNvPr>
          <p:cNvSpPr/>
          <p:nvPr/>
        </p:nvSpPr>
        <p:spPr>
          <a:xfrm rot="325898">
            <a:off x="8922881" y="980151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0F01917-2375-CEF3-CBF2-26FE0ADABC6D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22</a:t>
            </a:r>
          </a:p>
        </p:txBody>
      </p:sp>
      <p:pic>
        <p:nvPicPr>
          <p:cNvPr id="6" name="Picture 4" descr="logo de whatsapp png, icono de whatsapp png, whatsapp transparente 18930464  PNG">
            <a:extLst>
              <a:ext uri="{FF2B5EF4-FFF2-40B4-BE49-F238E27FC236}">
                <a16:creationId xmlns:a16="http://schemas.microsoft.com/office/drawing/2014/main" id="{3FBB6186-268B-3132-A9ED-38DA333C1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319" y="0"/>
            <a:ext cx="3023861" cy="302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19C17DC-25CF-B887-D67E-3D8F9BBDE8A8}"/>
              </a:ext>
            </a:extLst>
          </p:cNvPr>
          <p:cNvSpPr/>
          <p:nvPr/>
        </p:nvSpPr>
        <p:spPr>
          <a:xfrm>
            <a:off x="605928" y="2175695"/>
            <a:ext cx="3333080" cy="2164758"/>
          </a:xfrm>
          <a:prstGeom prst="roundRect">
            <a:avLst/>
          </a:prstGeom>
          <a:solidFill>
            <a:srgbClr val="FFCCCC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i="1" dirty="0">
                <a:latin typeface="Kanit" panose="020B0604020202020204" charset="-34"/>
                <a:cs typeface="Kanit" panose="020B0604020202020204" charset="-34"/>
              </a:rPr>
              <a:t>USUARIOS</a:t>
            </a:r>
          </a:p>
          <a:p>
            <a:pPr algn="ctr"/>
            <a:r>
              <a:rPr lang="es-ES" sz="4400" b="1" i="1" dirty="0">
                <a:latin typeface="Kanit" panose="020B0604020202020204" charset="-34"/>
                <a:cs typeface="Kanit" panose="020B0604020202020204" charset="-34"/>
              </a:rPr>
              <a:t>PILOTOS</a:t>
            </a:r>
          </a:p>
        </p:txBody>
      </p:sp>
      <p:pic>
        <p:nvPicPr>
          <p:cNvPr id="5122" name="Picture 2" descr="Compromiso - Iconos gratis de manos y gestos">
            <a:extLst>
              <a:ext uri="{FF2B5EF4-FFF2-40B4-BE49-F238E27FC236}">
                <a16:creationId xmlns:a16="http://schemas.microsoft.com/office/drawing/2014/main" id="{A13CF751-4A96-6FA8-8F44-454FB36F4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472" y="2050174"/>
            <a:ext cx="3023861" cy="302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139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6"/>
          <p:cNvSpPr/>
          <p:nvPr/>
        </p:nvSpPr>
        <p:spPr>
          <a:xfrm rot="10800000">
            <a:off x="2556933" y="0"/>
            <a:ext cx="8229600" cy="5143500"/>
          </a:xfrm>
          <a:prstGeom prst="parallelogram">
            <a:avLst>
              <a:gd name="adj" fmla="val 20300"/>
            </a:avLst>
          </a:prstGeom>
          <a:solidFill>
            <a:srgbClr val="A92E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6"/>
          <p:cNvSpPr txBox="1">
            <a:spLocks noGrp="1"/>
          </p:cNvSpPr>
          <p:nvPr>
            <p:ph type="ctrTitle"/>
          </p:nvPr>
        </p:nvSpPr>
        <p:spPr>
          <a:xfrm>
            <a:off x="4202253" y="784411"/>
            <a:ext cx="4280921" cy="9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tx2"/>
                </a:solidFill>
              </a:rPr>
              <a:t>GRACIAS</a:t>
            </a:r>
            <a:endParaRPr sz="7200" dirty="0">
              <a:solidFill>
                <a:schemeClr val="tx2"/>
              </a:solidFill>
            </a:endParaRPr>
          </a:p>
        </p:txBody>
      </p:sp>
      <p:sp>
        <p:nvSpPr>
          <p:cNvPr id="444" name="Google Shape;444;p46"/>
          <p:cNvSpPr txBox="1">
            <a:spLocks noGrp="1"/>
          </p:cNvSpPr>
          <p:nvPr>
            <p:ph type="subTitle" idx="1"/>
          </p:nvPr>
        </p:nvSpPr>
        <p:spPr>
          <a:xfrm>
            <a:off x="4515113" y="1874916"/>
            <a:ext cx="3655200" cy="10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3600" b="1" dirty="0"/>
              <a:t>¿PREGUNTAS?</a:t>
            </a:r>
            <a:endParaRPr sz="3600" b="1" dirty="0"/>
          </a:p>
        </p:txBody>
      </p:sp>
      <p:pic>
        <p:nvPicPr>
          <p:cNvPr id="9" name="Imagen 8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DABA68BD-C0A1-77F0-0FF2-974733F97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5110" y="641316"/>
            <a:ext cx="4545600" cy="4545600"/>
          </a:xfrm>
          <a:prstGeom prst="rect">
            <a:avLst/>
          </a:prstGeom>
        </p:spPr>
      </p:pic>
      <p:pic>
        <p:nvPicPr>
          <p:cNvPr id="6" name="Imagen 5" descr="Código QR&#10;&#10;El contenido generado por IA puede ser incorrecto.">
            <a:extLst>
              <a:ext uri="{FF2B5EF4-FFF2-40B4-BE49-F238E27FC236}">
                <a16:creationId xmlns:a16="http://schemas.microsoft.com/office/drawing/2014/main" id="{AF719D18-256F-E54C-BE3B-C16EB62AD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283" y="2937347"/>
            <a:ext cx="1810959" cy="1810959"/>
          </a:xfrm>
          <a:prstGeom prst="rect">
            <a:avLst/>
          </a:prstGeom>
        </p:spPr>
      </p:pic>
      <p:pic>
        <p:nvPicPr>
          <p:cNvPr id="7" name="Imagen 6" descr="Código QR&#10;&#10;El contenido generado por IA puede ser incorrecto.">
            <a:extLst>
              <a:ext uri="{FF2B5EF4-FFF2-40B4-BE49-F238E27FC236}">
                <a16:creationId xmlns:a16="http://schemas.microsoft.com/office/drawing/2014/main" id="{47875B40-E0A6-5122-F3A5-90E51AB30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6784" y="2931916"/>
            <a:ext cx="1816390" cy="1816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00F92B7D-964B-4D47-1C0B-A40AB208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>
            <a:extLst>
              <a:ext uri="{FF2B5EF4-FFF2-40B4-BE49-F238E27FC236}">
                <a16:creationId xmlns:a16="http://schemas.microsoft.com/office/drawing/2014/main" id="{26638A85-8FBD-21F2-3E5C-21EEBBA86BC6}"/>
              </a:ext>
            </a:extLst>
          </p:cNvPr>
          <p:cNvSpPr/>
          <p:nvPr/>
        </p:nvSpPr>
        <p:spPr>
          <a:xfrm flipH="1">
            <a:off x="5677109" y="0"/>
            <a:ext cx="3160500" cy="5154925"/>
          </a:xfrm>
          <a:prstGeom prst="parallelogram">
            <a:avLst>
              <a:gd name="adj" fmla="val 15697"/>
            </a:avLst>
          </a:prstGeom>
          <a:solidFill>
            <a:srgbClr val="A92E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2E4F"/>
              </a:solidFill>
            </a:endParaRPr>
          </a:p>
        </p:txBody>
      </p:sp>
      <p:sp>
        <p:nvSpPr>
          <p:cNvPr id="191" name="Google Shape;191;p31">
            <a:extLst>
              <a:ext uri="{FF2B5EF4-FFF2-40B4-BE49-F238E27FC236}">
                <a16:creationId xmlns:a16="http://schemas.microsoft.com/office/drawing/2014/main" id="{8D5CBB2C-B8E6-B6D7-0951-278001C7C0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121" y="179948"/>
            <a:ext cx="5052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dirty="0">
                <a:solidFill>
                  <a:srgbClr val="A92E4F"/>
                </a:solidFill>
              </a:rPr>
              <a:t>GASTROSTOCK</a:t>
            </a:r>
            <a:endParaRPr sz="5400" dirty="0">
              <a:solidFill>
                <a:srgbClr val="A92E4F"/>
              </a:solidFill>
            </a:endParaRPr>
          </a:p>
        </p:txBody>
      </p:sp>
      <p:sp>
        <p:nvSpPr>
          <p:cNvPr id="8" name="Google Shape;191;p31">
            <a:extLst>
              <a:ext uri="{FF2B5EF4-FFF2-40B4-BE49-F238E27FC236}">
                <a16:creationId xmlns:a16="http://schemas.microsoft.com/office/drawing/2014/main" id="{7AA8CB8E-B1C4-EDCC-E7E6-8999A5A942FC}"/>
              </a:ext>
            </a:extLst>
          </p:cNvPr>
          <p:cNvSpPr txBox="1">
            <a:spLocks/>
          </p:cNvSpPr>
          <p:nvPr/>
        </p:nvSpPr>
        <p:spPr>
          <a:xfrm>
            <a:off x="1235973" y="1160055"/>
            <a:ext cx="3734518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dirty="0">
                <a:solidFill>
                  <a:srgbClr val="A92E4F"/>
                </a:solidFill>
              </a:rPr>
              <a:t>T</a:t>
            </a:r>
            <a:r>
              <a:rPr lang="es-ES" sz="4000" dirty="0">
                <a:solidFill>
                  <a:schemeClr val="bg1"/>
                </a:solidFill>
              </a:rPr>
              <a:t>ERMINAL</a:t>
            </a:r>
            <a:endParaRPr lang="es-ES" sz="4000" dirty="0"/>
          </a:p>
        </p:txBody>
      </p:sp>
      <p:sp>
        <p:nvSpPr>
          <p:cNvPr id="9" name="Google Shape;191;p31">
            <a:extLst>
              <a:ext uri="{FF2B5EF4-FFF2-40B4-BE49-F238E27FC236}">
                <a16:creationId xmlns:a16="http://schemas.microsoft.com/office/drawing/2014/main" id="{2CF431F6-90F4-7FEC-0D0B-9988DDC80D82}"/>
              </a:ext>
            </a:extLst>
          </p:cNvPr>
          <p:cNvSpPr txBox="1">
            <a:spLocks/>
          </p:cNvSpPr>
          <p:nvPr/>
        </p:nvSpPr>
        <p:spPr>
          <a:xfrm>
            <a:off x="1389403" y="1697632"/>
            <a:ext cx="2547166" cy="53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dirty="0">
                <a:solidFill>
                  <a:srgbClr val="A92E4F"/>
                </a:solidFill>
              </a:rPr>
              <a:t>P</a:t>
            </a:r>
            <a:r>
              <a:rPr lang="es-ES" sz="4000" dirty="0">
                <a:solidFill>
                  <a:schemeClr val="bg1"/>
                </a:solidFill>
              </a:rPr>
              <a:t>UNTO</a:t>
            </a:r>
            <a:endParaRPr lang="es-ES" sz="4000" dirty="0"/>
          </a:p>
        </p:txBody>
      </p:sp>
      <p:sp>
        <p:nvSpPr>
          <p:cNvPr id="10" name="Google Shape;191;p31">
            <a:extLst>
              <a:ext uri="{FF2B5EF4-FFF2-40B4-BE49-F238E27FC236}">
                <a16:creationId xmlns:a16="http://schemas.microsoft.com/office/drawing/2014/main" id="{E67BA126-B833-2E89-9A5C-8A0C63F86DCD}"/>
              </a:ext>
            </a:extLst>
          </p:cNvPr>
          <p:cNvSpPr txBox="1">
            <a:spLocks/>
          </p:cNvSpPr>
          <p:nvPr/>
        </p:nvSpPr>
        <p:spPr>
          <a:xfrm>
            <a:off x="1533233" y="2229157"/>
            <a:ext cx="3329488" cy="53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dirty="0">
                <a:solidFill>
                  <a:srgbClr val="A92E4F"/>
                </a:solidFill>
              </a:rPr>
              <a:t>V</a:t>
            </a:r>
            <a:r>
              <a:rPr lang="es-ES" sz="4000" dirty="0">
                <a:solidFill>
                  <a:schemeClr val="bg1"/>
                </a:solidFill>
              </a:rPr>
              <a:t>ENTA</a:t>
            </a:r>
            <a:endParaRPr lang="es-ES" sz="4000" dirty="0"/>
          </a:p>
        </p:txBody>
      </p:sp>
      <p:grpSp>
        <p:nvGrpSpPr>
          <p:cNvPr id="12" name="Google Shape;8858;p61" descr="wqe">
            <a:extLst>
              <a:ext uri="{FF2B5EF4-FFF2-40B4-BE49-F238E27FC236}">
                <a16:creationId xmlns:a16="http://schemas.microsoft.com/office/drawing/2014/main" id="{F908163E-92CB-45AC-4DD9-66D0CE921B3B}"/>
              </a:ext>
            </a:extLst>
          </p:cNvPr>
          <p:cNvGrpSpPr>
            <a:grpSpLocks noChangeAspect="1"/>
          </p:cNvGrpSpPr>
          <p:nvPr/>
        </p:nvGrpSpPr>
        <p:grpSpPr>
          <a:xfrm>
            <a:off x="6647406" y="193567"/>
            <a:ext cx="941312" cy="966488"/>
            <a:chOff x="-62150375" y="2664925"/>
            <a:chExt cx="316650" cy="318225"/>
          </a:xfrm>
        </p:grpSpPr>
        <p:sp>
          <p:nvSpPr>
            <p:cNvPr id="13" name="Google Shape;8859;p61">
              <a:extLst>
                <a:ext uri="{FF2B5EF4-FFF2-40B4-BE49-F238E27FC236}">
                  <a16:creationId xmlns:a16="http://schemas.microsoft.com/office/drawing/2014/main" id="{3F3BD665-21C3-FD59-490E-16B818A57120}"/>
                </a:ext>
              </a:extLst>
            </p:cNvPr>
            <p:cNvSpPr>
              <a:spLocks/>
            </p:cNvSpPr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860;p61">
              <a:extLst>
                <a:ext uri="{FF2B5EF4-FFF2-40B4-BE49-F238E27FC236}">
                  <a16:creationId xmlns:a16="http://schemas.microsoft.com/office/drawing/2014/main" id="{8CCB5881-B493-1424-4EE4-407C0B2768BC}"/>
                </a:ext>
              </a:extLst>
            </p:cNvPr>
            <p:cNvSpPr>
              <a:spLocks/>
            </p:cNvSpPr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61;p61">
              <a:extLst>
                <a:ext uri="{FF2B5EF4-FFF2-40B4-BE49-F238E27FC236}">
                  <a16:creationId xmlns:a16="http://schemas.microsoft.com/office/drawing/2014/main" id="{4397E5DD-3D83-A867-EB16-5B887EBF6082}"/>
                </a:ext>
              </a:extLst>
            </p:cNvPr>
            <p:cNvSpPr>
              <a:spLocks/>
            </p:cNvSpPr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62;p61">
              <a:extLst>
                <a:ext uri="{FF2B5EF4-FFF2-40B4-BE49-F238E27FC236}">
                  <a16:creationId xmlns:a16="http://schemas.microsoft.com/office/drawing/2014/main" id="{26460623-FC94-62ED-E900-BFA81CB6691A}"/>
                </a:ext>
              </a:extLst>
            </p:cNvPr>
            <p:cNvSpPr>
              <a:spLocks/>
            </p:cNvSpPr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8852;p61">
            <a:extLst>
              <a:ext uri="{FF2B5EF4-FFF2-40B4-BE49-F238E27FC236}">
                <a16:creationId xmlns:a16="http://schemas.microsoft.com/office/drawing/2014/main" id="{29F1E4AB-1A7A-8D2D-9515-5E641A126BB3}"/>
              </a:ext>
            </a:extLst>
          </p:cNvPr>
          <p:cNvGrpSpPr>
            <a:grpSpLocks noChangeAspect="1"/>
          </p:cNvGrpSpPr>
          <p:nvPr/>
        </p:nvGrpSpPr>
        <p:grpSpPr>
          <a:xfrm>
            <a:off x="6709286" y="1870106"/>
            <a:ext cx="980347" cy="985339"/>
            <a:chOff x="-62150375" y="2297875"/>
            <a:chExt cx="314275" cy="315875"/>
          </a:xfrm>
        </p:grpSpPr>
        <p:sp>
          <p:nvSpPr>
            <p:cNvPr id="18" name="Google Shape;8853;p61">
              <a:extLst>
                <a:ext uri="{FF2B5EF4-FFF2-40B4-BE49-F238E27FC236}">
                  <a16:creationId xmlns:a16="http://schemas.microsoft.com/office/drawing/2014/main" id="{028CBC28-7487-AED3-0981-6C17A5589D94}"/>
                </a:ext>
              </a:extLst>
            </p:cNvPr>
            <p:cNvSpPr/>
            <p:nvPr/>
          </p:nvSpPr>
          <p:spPr>
            <a:xfrm>
              <a:off x="-61994425" y="2297875"/>
              <a:ext cx="64600" cy="69925"/>
            </a:xfrm>
            <a:custGeom>
              <a:avLst/>
              <a:gdLst/>
              <a:ahLst/>
              <a:cxnLst/>
              <a:rect l="l" t="t" r="r" b="b"/>
              <a:pathLst>
                <a:path w="2584" h="2797" extrusionOk="0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854;p61">
              <a:extLst>
                <a:ext uri="{FF2B5EF4-FFF2-40B4-BE49-F238E27FC236}">
                  <a16:creationId xmlns:a16="http://schemas.microsoft.com/office/drawing/2014/main" id="{C4C73FB5-1D94-42D2-5316-00EA3B43205A}"/>
                </a:ext>
              </a:extLst>
            </p:cNvPr>
            <p:cNvSpPr/>
            <p:nvPr/>
          </p:nvSpPr>
          <p:spPr>
            <a:xfrm>
              <a:off x="-62150375" y="2338050"/>
              <a:ext cx="314275" cy="275700"/>
            </a:xfrm>
            <a:custGeom>
              <a:avLst/>
              <a:gdLst/>
              <a:ahLst/>
              <a:cxnLst/>
              <a:rect l="l" t="t" r="r" b="b"/>
              <a:pathLst>
                <a:path w="12571" h="11028" extrusionOk="0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55;p61">
              <a:extLst>
                <a:ext uri="{FF2B5EF4-FFF2-40B4-BE49-F238E27FC236}">
                  <a16:creationId xmlns:a16="http://schemas.microsoft.com/office/drawing/2014/main" id="{D7051EE9-EDBF-5446-937E-D2EE91E4982D}"/>
                </a:ext>
              </a:extLst>
            </p:cNvPr>
            <p:cNvSpPr/>
            <p:nvPr/>
          </p:nvSpPr>
          <p:spPr>
            <a:xfrm>
              <a:off x="-61972375" y="2430200"/>
              <a:ext cx="20500" cy="60675"/>
            </a:xfrm>
            <a:custGeom>
              <a:avLst/>
              <a:gdLst/>
              <a:ahLst/>
              <a:cxnLst/>
              <a:rect l="l" t="t" r="r" b="b"/>
              <a:pathLst>
                <a:path w="820" h="2427" extrusionOk="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56;p61">
              <a:extLst>
                <a:ext uri="{FF2B5EF4-FFF2-40B4-BE49-F238E27FC236}">
                  <a16:creationId xmlns:a16="http://schemas.microsoft.com/office/drawing/2014/main" id="{11B46A19-C4D4-EDEE-6966-5328C9C95078}"/>
                </a:ext>
              </a:extLst>
            </p:cNvPr>
            <p:cNvSpPr/>
            <p:nvPr/>
          </p:nvSpPr>
          <p:spPr>
            <a:xfrm>
              <a:off x="-61909350" y="2430200"/>
              <a:ext cx="19700" cy="60675"/>
            </a:xfrm>
            <a:custGeom>
              <a:avLst/>
              <a:gdLst/>
              <a:ahLst/>
              <a:cxnLst/>
              <a:rect l="l" t="t" r="r" b="b"/>
              <a:pathLst>
                <a:path w="788" h="2427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57;p61">
              <a:extLst>
                <a:ext uri="{FF2B5EF4-FFF2-40B4-BE49-F238E27FC236}">
                  <a16:creationId xmlns:a16="http://schemas.microsoft.com/office/drawing/2014/main" id="{556909B8-91B5-1029-0DDB-D5850C8601E2}"/>
                </a:ext>
              </a:extLst>
            </p:cNvPr>
            <p:cNvSpPr/>
            <p:nvPr/>
          </p:nvSpPr>
          <p:spPr>
            <a:xfrm>
              <a:off x="-62033800" y="2430200"/>
              <a:ext cx="21275" cy="60675"/>
            </a:xfrm>
            <a:custGeom>
              <a:avLst/>
              <a:gdLst/>
              <a:ahLst/>
              <a:cxnLst/>
              <a:rect l="l" t="t" r="r" b="b"/>
              <a:pathLst>
                <a:path w="851" h="2427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9498;p62">
            <a:extLst>
              <a:ext uri="{FF2B5EF4-FFF2-40B4-BE49-F238E27FC236}">
                <a16:creationId xmlns:a16="http://schemas.microsoft.com/office/drawing/2014/main" id="{D709740F-4E97-3C8B-7ED7-56D9AB6B8F30}"/>
              </a:ext>
            </a:extLst>
          </p:cNvPr>
          <p:cNvGrpSpPr>
            <a:grpSpLocks noChangeAspect="1"/>
          </p:cNvGrpSpPr>
          <p:nvPr/>
        </p:nvGrpSpPr>
        <p:grpSpPr>
          <a:xfrm>
            <a:off x="7072929" y="3519295"/>
            <a:ext cx="748640" cy="849488"/>
            <a:chOff x="1044400" y="2917425"/>
            <a:chExt cx="248125" cy="281550"/>
          </a:xfrm>
        </p:grpSpPr>
        <p:sp>
          <p:nvSpPr>
            <p:cNvPr id="44" name="Google Shape;9499;p62">
              <a:extLst>
                <a:ext uri="{FF2B5EF4-FFF2-40B4-BE49-F238E27FC236}">
                  <a16:creationId xmlns:a16="http://schemas.microsoft.com/office/drawing/2014/main" id="{7AD0B2AA-2CC4-B390-B25E-E662C37FDEA2}"/>
                </a:ext>
              </a:extLst>
            </p:cNvPr>
            <p:cNvSpPr/>
            <p:nvPr/>
          </p:nvSpPr>
          <p:spPr>
            <a:xfrm>
              <a:off x="1136400" y="3123175"/>
              <a:ext cx="64125" cy="26325"/>
            </a:xfrm>
            <a:custGeom>
              <a:avLst/>
              <a:gdLst/>
              <a:ahLst/>
              <a:cxnLst/>
              <a:rect l="l" t="t" r="r" b="b"/>
              <a:pathLst>
                <a:path w="2565" h="1053" extrusionOk="0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500;p62">
              <a:extLst>
                <a:ext uri="{FF2B5EF4-FFF2-40B4-BE49-F238E27FC236}">
                  <a16:creationId xmlns:a16="http://schemas.microsoft.com/office/drawing/2014/main" id="{8BBB34D8-8866-9A9F-0886-225D414F4A5F}"/>
                </a:ext>
              </a:extLst>
            </p:cNvPr>
            <p:cNvSpPr/>
            <p:nvPr/>
          </p:nvSpPr>
          <p:spPr>
            <a:xfrm>
              <a:off x="1127325" y="3050525"/>
              <a:ext cx="16075" cy="16050"/>
            </a:xfrm>
            <a:custGeom>
              <a:avLst/>
              <a:gdLst/>
              <a:ahLst/>
              <a:cxnLst/>
              <a:rect l="l" t="t" r="r" b="b"/>
              <a:pathLst>
                <a:path w="643" h="642" extrusionOk="0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501;p62">
              <a:extLst>
                <a:ext uri="{FF2B5EF4-FFF2-40B4-BE49-F238E27FC236}">
                  <a16:creationId xmlns:a16="http://schemas.microsoft.com/office/drawing/2014/main" id="{A59422D3-FE22-EEC6-F133-30ED530AD8D2}"/>
                </a:ext>
              </a:extLst>
            </p:cNvPr>
            <p:cNvSpPr/>
            <p:nvPr/>
          </p:nvSpPr>
          <p:spPr>
            <a:xfrm>
              <a:off x="1192850" y="3050525"/>
              <a:ext cx="15350" cy="16050"/>
            </a:xfrm>
            <a:custGeom>
              <a:avLst/>
              <a:gdLst/>
              <a:ahLst/>
              <a:cxnLst/>
              <a:rect l="l" t="t" r="r" b="b"/>
              <a:pathLst>
                <a:path w="614" h="642" extrusionOk="0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502;p62">
              <a:extLst>
                <a:ext uri="{FF2B5EF4-FFF2-40B4-BE49-F238E27FC236}">
                  <a16:creationId xmlns:a16="http://schemas.microsoft.com/office/drawing/2014/main" id="{FC15C67A-2A7E-9A82-D71B-75A8C3CE98D7}"/>
                </a:ext>
              </a:extLst>
            </p:cNvPr>
            <p:cNvSpPr/>
            <p:nvPr/>
          </p:nvSpPr>
          <p:spPr>
            <a:xfrm>
              <a:off x="1044400" y="2917425"/>
              <a:ext cx="248125" cy="281550"/>
            </a:xfrm>
            <a:custGeom>
              <a:avLst/>
              <a:gdLst/>
              <a:ahLst/>
              <a:cxnLst/>
              <a:rect l="l" t="t" r="r" b="b"/>
              <a:pathLst>
                <a:path w="9925" h="11262" extrusionOk="0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503;p62">
              <a:extLst>
                <a:ext uri="{FF2B5EF4-FFF2-40B4-BE49-F238E27FC236}">
                  <a16:creationId xmlns:a16="http://schemas.microsoft.com/office/drawing/2014/main" id="{B7702333-06BF-8041-6E5B-3292091DA1DA}"/>
                </a:ext>
              </a:extLst>
            </p:cNvPr>
            <p:cNvSpPr/>
            <p:nvPr/>
          </p:nvSpPr>
          <p:spPr>
            <a:xfrm>
              <a:off x="1086125" y="2932961"/>
              <a:ext cx="11427" cy="58241"/>
            </a:xfrm>
            <a:custGeom>
              <a:avLst/>
              <a:gdLst/>
              <a:ahLst/>
              <a:cxnLst/>
              <a:rect l="l" t="t" r="r" b="b"/>
              <a:pathLst>
                <a:path w="500" h="2548" extrusionOk="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Google Shape;9504;p62">
              <a:extLst>
                <a:ext uri="{FF2B5EF4-FFF2-40B4-BE49-F238E27FC236}">
                  <a16:creationId xmlns:a16="http://schemas.microsoft.com/office/drawing/2014/main" id="{10487643-53BA-EE28-895E-17E51E5988BA}"/>
                </a:ext>
              </a:extLst>
            </p:cNvPr>
            <p:cNvSpPr/>
            <p:nvPr/>
          </p:nvSpPr>
          <p:spPr>
            <a:xfrm>
              <a:off x="1090922" y="2925900"/>
              <a:ext cx="29209" cy="38629"/>
            </a:xfrm>
            <a:custGeom>
              <a:avLst/>
              <a:gdLst/>
              <a:ahLst/>
              <a:cxnLst/>
              <a:rect l="l" t="t" r="r" b="b"/>
              <a:pathLst>
                <a:path w="1278" h="1690" extrusionOk="0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Google Shape;9505;p62">
              <a:extLst>
                <a:ext uri="{FF2B5EF4-FFF2-40B4-BE49-F238E27FC236}">
                  <a16:creationId xmlns:a16="http://schemas.microsoft.com/office/drawing/2014/main" id="{51556277-E95A-7D59-64D0-FDD465C34003}"/>
                </a:ext>
              </a:extLst>
            </p:cNvPr>
            <p:cNvSpPr/>
            <p:nvPr/>
          </p:nvSpPr>
          <p:spPr>
            <a:xfrm>
              <a:off x="1222775" y="2966925"/>
              <a:ext cx="28574" cy="36325"/>
            </a:xfrm>
            <a:custGeom>
              <a:avLst/>
              <a:gdLst/>
              <a:ahLst/>
              <a:cxnLst/>
              <a:rect l="l" t="t" r="r" b="b"/>
              <a:pathLst>
                <a:path w="1048" h="1453" extrusionOk="0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Google Shape;9506;p62">
              <a:extLst>
                <a:ext uri="{FF2B5EF4-FFF2-40B4-BE49-F238E27FC236}">
                  <a16:creationId xmlns:a16="http://schemas.microsoft.com/office/drawing/2014/main" id="{40D3C827-8E92-F416-308B-D54F546800E3}"/>
                </a:ext>
              </a:extLst>
            </p:cNvPr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507;p62">
              <a:extLst>
                <a:ext uri="{FF2B5EF4-FFF2-40B4-BE49-F238E27FC236}">
                  <a16:creationId xmlns:a16="http://schemas.microsoft.com/office/drawing/2014/main" id="{78292142-F75C-1356-2515-314DE2A4E77B}"/>
                </a:ext>
              </a:extLst>
            </p:cNvPr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191;p31">
            <a:extLst>
              <a:ext uri="{FF2B5EF4-FFF2-40B4-BE49-F238E27FC236}">
                <a16:creationId xmlns:a16="http://schemas.microsoft.com/office/drawing/2014/main" id="{9FDFB048-0515-1433-66C0-31D3C8FEFA1B}"/>
              </a:ext>
            </a:extLst>
          </p:cNvPr>
          <p:cNvSpPr txBox="1">
            <a:spLocks/>
          </p:cNvSpPr>
          <p:nvPr/>
        </p:nvSpPr>
        <p:spPr>
          <a:xfrm>
            <a:off x="6221486" y="1106351"/>
            <a:ext cx="2023623" cy="60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3600" dirty="0">
                <a:solidFill>
                  <a:schemeClr val="accent6"/>
                </a:solidFill>
              </a:rPr>
              <a:t>Análisis</a:t>
            </a:r>
          </a:p>
        </p:txBody>
      </p:sp>
      <p:sp>
        <p:nvSpPr>
          <p:cNvPr id="54" name="Google Shape;191;p31">
            <a:extLst>
              <a:ext uri="{FF2B5EF4-FFF2-40B4-BE49-F238E27FC236}">
                <a16:creationId xmlns:a16="http://schemas.microsoft.com/office/drawing/2014/main" id="{AF825BFC-4B28-279D-E787-C3850A2BDB87}"/>
              </a:ext>
            </a:extLst>
          </p:cNvPr>
          <p:cNvSpPr txBox="1">
            <a:spLocks/>
          </p:cNvSpPr>
          <p:nvPr/>
        </p:nvSpPr>
        <p:spPr>
          <a:xfrm>
            <a:off x="6602304" y="2738460"/>
            <a:ext cx="1441649" cy="60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3600" dirty="0">
                <a:solidFill>
                  <a:schemeClr val="accent6"/>
                </a:solidFill>
              </a:rPr>
              <a:t>Stock</a:t>
            </a:r>
          </a:p>
        </p:txBody>
      </p:sp>
      <p:sp>
        <p:nvSpPr>
          <p:cNvPr id="55" name="Google Shape;191;p31">
            <a:extLst>
              <a:ext uri="{FF2B5EF4-FFF2-40B4-BE49-F238E27FC236}">
                <a16:creationId xmlns:a16="http://schemas.microsoft.com/office/drawing/2014/main" id="{97437891-853F-0161-0A2A-D4FF51C1B2F9}"/>
              </a:ext>
            </a:extLst>
          </p:cNvPr>
          <p:cNvSpPr txBox="1">
            <a:spLocks/>
          </p:cNvSpPr>
          <p:nvPr/>
        </p:nvSpPr>
        <p:spPr>
          <a:xfrm>
            <a:off x="7036862" y="4320101"/>
            <a:ext cx="1237708" cy="60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3600" dirty="0">
                <a:solidFill>
                  <a:schemeClr val="accent6"/>
                </a:solidFill>
              </a:rPr>
              <a:t>UX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418E76A-B153-DE07-FA79-F0C8ED1EE9F0}"/>
              </a:ext>
            </a:extLst>
          </p:cNvPr>
          <p:cNvSpPr/>
          <p:nvPr/>
        </p:nvSpPr>
        <p:spPr>
          <a:xfrm rot="21263841">
            <a:off x="-545190" y="490003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8" name="Picture 4" descr="Ai Images PNGs for Free Download">
            <a:extLst>
              <a:ext uri="{FF2B5EF4-FFF2-40B4-BE49-F238E27FC236}">
                <a16:creationId xmlns:a16="http://schemas.microsoft.com/office/drawing/2014/main" id="{842740E5-1B22-384B-0EB0-ED08E1B73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17" y="2910985"/>
            <a:ext cx="2144920" cy="214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ángulo: esquinas diagonales cortadas 34">
            <a:extLst>
              <a:ext uri="{FF2B5EF4-FFF2-40B4-BE49-F238E27FC236}">
                <a16:creationId xmlns:a16="http://schemas.microsoft.com/office/drawing/2014/main" id="{5E809264-DDDC-2402-8AD1-162A3B60FC17}"/>
              </a:ext>
            </a:extLst>
          </p:cNvPr>
          <p:cNvSpPr/>
          <p:nvPr/>
        </p:nvSpPr>
        <p:spPr>
          <a:xfrm>
            <a:off x="570979" y="1355468"/>
            <a:ext cx="7472974" cy="3444339"/>
          </a:xfrm>
          <a:prstGeom prst="snip2DiagRect">
            <a:avLst/>
          </a:prstGeom>
          <a:solidFill>
            <a:srgbClr val="F3F3F3"/>
          </a:solidFill>
          <a:ln w="76200"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Google Shape;191;p31">
            <a:extLst>
              <a:ext uri="{FF2B5EF4-FFF2-40B4-BE49-F238E27FC236}">
                <a16:creationId xmlns:a16="http://schemas.microsoft.com/office/drawing/2014/main" id="{B2C8E00E-5525-A657-0F16-37FE851EDB42}"/>
              </a:ext>
            </a:extLst>
          </p:cNvPr>
          <p:cNvSpPr txBox="1">
            <a:spLocks/>
          </p:cNvSpPr>
          <p:nvPr/>
        </p:nvSpPr>
        <p:spPr>
          <a:xfrm>
            <a:off x="3567435" y="1866586"/>
            <a:ext cx="3947784" cy="116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800" dirty="0">
                <a:solidFill>
                  <a:srgbClr val="A92E4F"/>
                </a:solidFill>
              </a:rPr>
              <a:t>HOSTELERÍA</a:t>
            </a:r>
          </a:p>
        </p:txBody>
      </p:sp>
      <p:pic>
        <p:nvPicPr>
          <p:cNvPr id="1036" name="Picture 12" descr="Objetivo - Iconos gratis de negocios y finanzas">
            <a:extLst>
              <a:ext uri="{FF2B5EF4-FFF2-40B4-BE49-F238E27FC236}">
                <a16:creationId xmlns:a16="http://schemas.microsoft.com/office/drawing/2014/main" id="{96FE30B6-713A-74EB-733D-AC90B558D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71" y="1944596"/>
            <a:ext cx="2144921" cy="214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oogle Shape;8863;p61">
            <a:extLst>
              <a:ext uri="{FF2B5EF4-FFF2-40B4-BE49-F238E27FC236}">
                <a16:creationId xmlns:a16="http://schemas.microsoft.com/office/drawing/2014/main" id="{545A7635-49D1-86BD-CD5B-AE11CA583FF7}"/>
              </a:ext>
            </a:extLst>
          </p:cNvPr>
          <p:cNvGrpSpPr/>
          <p:nvPr/>
        </p:nvGrpSpPr>
        <p:grpSpPr>
          <a:xfrm>
            <a:off x="4793233" y="2830314"/>
            <a:ext cx="1296768" cy="1283787"/>
            <a:chOff x="-60254550" y="1938025"/>
            <a:chExt cx="317425" cy="318925"/>
          </a:xfrm>
          <a:solidFill>
            <a:srgbClr val="A92E4F"/>
          </a:solidFill>
        </p:grpSpPr>
        <p:sp>
          <p:nvSpPr>
            <p:cNvPr id="31" name="Google Shape;8864;p61">
              <a:extLst>
                <a:ext uri="{FF2B5EF4-FFF2-40B4-BE49-F238E27FC236}">
                  <a16:creationId xmlns:a16="http://schemas.microsoft.com/office/drawing/2014/main" id="{175F5795-97C1-D6B0-3B32-07331552EE7A}"/>
                </a:ext>
              </a:extLst>
            </p:cNvPr>
            <p:cNvSpPr/>
            <p:nvPr/>
          </p:nvSpPr>
          <p:spPr>
            <a:xfrm>
              <a:off x="-60254550" y="2049000"/>
              <a:ext cx="317425" cy="207950"/>
            </a:xfrm>
            <a:custGeom>
              <a:avLst/>
              <a:gdLst/>
              <a:ahLst/>
              <a:cxnLst/>
              <a:rect l="l" t="t" r="r" b="b"/>
              <a:pathLst>
                <a:path w="12697" h="8318" extrusionOk="0">
                  <a:moveTo>
                    <a:pt x="10428" y="1639"/>
                  </a:moveTo>
                  <a:cubicBezTo>
                    <a:pt x="11184" y="1639"/>
                    <a:pt x="11814" y="2269"/>
                    <a:pt x="11814" y="3025"/>
                  </a:cubicBezTo>
                  <a:cubicBezTo>
                    <a:pt x="11814" y="3781"/>
                    <a:pt x="11184" y="4411"/>
                    <a:pt x="10428" y="4411"/>
                  </a:cubicBezTo>
                  <a:lnTo>
                    <a:pt x="9767" y="4411"/>
                  </a:lnTo>
                  <a:cubicBezTo>
                    <a:pt x="9861" y="4033"/>
                    <a:pt x="9893" y="3686"/>
                    <a:pt x="9893" y="3308"/>
                  </a:cubicBezTo>
                  <a:lnTo>
                    <a:pt x="9893" y="1639"/>
                  </a:lnTo>
                  <a:close/>
                  <a:moveTo>
                    <a:pt x="9073" y="819"/>
                  </a:moveTo>
                  <a:lnTo>
                    <a:pt x="9073" y="3308"/>
                  </a:lnTo>
                  <a:cubicBezTo>
                    <a:pt x="9073" y="5577"/>
                    <a:pt x="7215" y="7435"/>
                    <a:pt x="4915" y="7435"/>
                  </a:cubicBezTo>
                  <a:cubicBezTo>
                    <a:pt x="2646" y="7435"/>
                    <a:pt x="788" y="5577"/>
                    <a:pt x="788" y="3308"/>
                  </a:cubicBez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3308"/>
                  </a:lnTo>
                  <a:cubicBezTo>
                    <a:pt x="0" y="5041"/>
                    <a:pt x="882" y="6522"/>
                    <a:pt x="2205" y="7435"/>
                  </a:cubicBezTo>
                  <a:lnTo>
                    <a:pt x="410" y="7435"/>
                  </a:lnTo>
                  <a:cubicBezTo>
                    <a:pt x="158" y="7435"/>
                    <a:pt x="0" y="7624"/>
                    <a:pt x="0" y="7877"/>
                  </a:cubicBezTo>
                  <a:cubicBezTo>
                    <a:pt x="0" y="8097"/>
                    <a:pt x="189" y="8318"/>
                    <a:pt x="410" y="8318"/>
                  </a:cubicBezTo>
                  <a:lnTo>
                    <a:pt x="9483" y="8318"/>
                  </a:lnTo>
                  <a:cubicBezTo>
                    <a:pt x="9735" y="8318"/>
                    <a:pt x="9893" y="8097"/>
                    <a:pt x="9893" y="7877"/>
                  </a:cubicBezTo>
                  <a:cubicBezTo>
                    <a:pt x="9893" y="7624"/>
                    <a:pt x="9704" y="7435"/>
                    <a:pt x="9483" y="7435"/>
                  </a:cubicBezTo>
                  <a:lnTo>
                    <a:pt x="7687" y="7435"/>
                  </a:lnTo>
                  <a:cubicBezTo>
                    <a:pt x="8506" y="6900"/>
                    <a:pt x="9137" y="6144"/>
                    <a:pt x="9546" y="5230"/>
                  </a:cubicBezTo>
                  <a:lnTo>
                    <a:pt x="10491" y="5230"/>
                  </a:lnTo>
                  <a:cubicBezTo>
                    <a:pt x="11688" y="5230"/>
                    <a:pt x="12697" y="4253"/>
                    <a:pt x="12697" y="3025"/>
                  </a:cubicBezTo>
                  <a:cubicBezTo>
                    <a:pt x="12697" y="1796"/>
                    <a:pt x="11657" y="819"/>
                    <a:pt x="10428" y="819"/>
                  </a:cubicBezTo>
                  <a:lnTo>
                    <a:pt x="9893" y="819"/>
                  </a:lnTo>
                  <a:lnTo>
                    <a:pt x="9893" y="441"/>
                  </a:lnTo>
                  <a:cubicBezTo>
                    <a:pt x="9893" y="189"/>
                    <a:pt x="9704" y="0"/>
                    <a:pt x="94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865;p61">
              <a:extLst>
                <a:ext uri="{FF2B5EF4-FFF2-40B4-BE49-F238E27FC236}">
                  <a16:creationId xmlns:a16="http://schemas.microsoft.com/office/drawing/2014/main" id="{64D0EF50-C980-66BE-8657-4F502029AD13}"/>
                </a:ext>
              </a:extLst>
            </p:cNvPr>
            <p:cNvSpPr/>
            <p:nvPr/>
          </p:nvSpPr>
          <p:spPr>
            <a:xfrm>
              <a:off x="-6021912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68" y="0"/>
                  </a:moveTo>
                  <a:cubicBezTo>
                    <a:pt x="947" y="0"/>
                    <a:pt x="819" y="61"/>
                    <a:pt x="725" y="155"/>
                  </a:cubicBezTo>
                  <a:cubicBezTo>
                    <a:pt x="568" y="312"/>
                    <a:pt x="568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36" y="4144"/>
                    <a:pt x="1041" y="4144"/>
                  </a:cubicBezTo>
                  <a:cubicBezTo>
                    <a:pt x="1156" y="4144"/>
                    <a:pt x="1273" y="4097"/>
                    <a:pt x="1356" y="3998"/>
                  </a:cubicBezTo>
                  <a:cubicBezTo>
                    <a:pt x="1513" y="3841"/>
                    <a:pt x="1513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50" y="0"/>
                    <a:pt x="10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66;p61">
              <a:extLst>
                <a:ext uri="{FF2B5EF4-FFF2-40B4-BE49-F238E27FC236}">
                  <a16:creationId xmlns:a16="http://schemas.microsoft.com/office/drawing/2014/main" id="{52003A1B-DBD4-EC4B-17C7-8FF409ED38C3}"/>
                </a:ext>
              </a:extLst>
            </p:cNvPr>
            <p:cNvSpPr/>
            <p:nvPr/>
          </p:nvSpPr>
          <p:spPr>
            <a:xfrm>
              <a:off x="-60156900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7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29" y="4144"/>
                    <a:pt x="1026" y="4144"/>
                  </a:cubicBezTo>
                  <a:cubicBezTo>
                    <a:pt x="1133" y="4144"/>
                    <a:pt x="1242" y="4097"/>
                    <a:pt x="1324" y="3998"/>
                  </a:cubicBezTo>
                  <a:cubicBezTo>
                    <a:pt x="1859" y="3463"/>
                    <a:pt x="473" y="3179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45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867;p61">
              <a:extLst>
                <a:ext uri="{FF2B5EF4-FFF2-40B4-BE49-F238E27FC236}">
                  <a16:creationId xmlns:a16="http://schemas.microsoft.com/office/drawing/2014/main" id="{F605E95F-B930-0E0D-C1DB-E30562464E10}"/>
                </a:ext>
              </a:extLst>
            </p:cNvPr>
            <p:cNvSpPr/>
            <p:nvPr/>
          </p:nvSpPr>
          <p:spPr>
            <a:xfrm>
              <a:off x="-6009467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6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25" y="722"/>
                  </a:cubicBezTo>
                  <a:cubicBezTo>
                    <a:pt x="1103" y="1100"/>
                    <a:pt x="1103" y="1446"/>
                    <a:pt x="725" y="1761"/>
                  </a:cubicBezTo>
                  <a:cubicBezTo>
                    <a:pt x="32" y="2392"/>
                    <a:pt x="1" y="3368"/>
                    <a:pt x="725" y="4030"/>
                  </a:cubicBezTo>
                  <a:cubicBezTo>
                    <a:pt x="800" y="4105"/>
                    <a:pt x="904" y="4144"/>
                    <a:pt x="1009" y="4144"/>
                  </a:cubicBezTo>
                  <a:cubicBezTo>
                    <a:pt x="1125" y="4144"/>
                    <a:pt x="1241" y="4097"/>
                    <a:pt x="1324" y="3998"/>
                  </a:cubicBezTo>
                  <a:cubicBezTo>
                    <a:pt x="1481" y="3841"/>
                    <a:pt x="1481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1985" y="1761"/>
                    <a:pt x="2048" y="785"/>
                    <a:pt x="1292" y="92"/>
                  </a:cubicBezTo>
                  <a:cubicBezTo>
                    <a:pt x="1229" y="28"/>
                    <a:pt x="1145" y="0"/>
                    <a:pt x="10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83256D2B-3638-6666-4F5D-B234A4BE2E7D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4818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animBg="1"/>
      <p:bldP spid="8" grpId="0"/>
      <p:bldP spid="8" grpId="1"/>
      <p:bldP spid="9" grpId="0"/>
      <p:bldP spid="9" grpId="1"/>
      <p:bldP spid="10" grpId="0"/>
      <p:bldP spid="10" grpId="1"/>
      <p:bldP spid="53" grpId="0"/>
      <p:bldP spid="53" grpId="1"/>
      <p:bldP spid="54" grpId="0"/>
      <p:bldP spid="54" grpId="1"/>
      <p:bldP spid="55" grpId="0"/>
      <p:bldP spid="55" grpId="1"/>
      <p:bldP spid="35" grpId="0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0C774B0-13E2-61E6-4872-8BED8F7EA77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21875" b="21875"/>
          <a:stretch/>
        </p:blipFill>
        <p:spPr/>
      </p:pic>
      <p:sp>
        <p:nvSpPr>
          <p:cNvPr id="295" name="Google Shape;295;p36"/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/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A3585DB-2DCD-50CB-C84F-C408C7FA1D9A}"/>
              </a:ext>
            </a:extLst>
          </p:cNvPr>
          <p:cNvSpPr/>
          <p:nvPr/>
        </p:nvSpPr>
        <p:spPr>
          <a:xfrm rot="21263841">
            <a:off x="-545190" y="490003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0C08B0A-2D0D-3A6D-0661-6DE4E4C07BA4}"/>
              </a:ext>
            </a:extLst>
          </p:cNvPr>
          <p:cNvSpPr/>
          <p:nvPr/>
        </p:nvSpPr>
        <p:spPr>
          <a:xfrm rot="21263841">
            <a:off x="8915798" y="-451291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F1E8549-A1BF-AA65-87DB-F311F43CF504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3</a:t>
            </a:r>
          </a:p>
        </p:txBody>
      </p:sp>
      <p:sp>
        <p:nvSpPr>
          <p:cNvPr id="5" name="Google Shape;293;p36">
            <a:extLst>
              <a:ext uri="{FF2B5EF4-FFF2-40B4-BE49-F238E27FC236}">
                <a16:creationId xmlns:a16="http://schemas.microsoft.com/office/drawing/2014/main" id="{C5292900-0053-24DB-C4A9-FF3646B542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1221" y="1084974"/>
            <a:ext cx="6122400" cy="1185391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46.100 €/M</a:t>
            </a:r>
            <a:endParaRPr dirty="0"/>
          </a:p>
        </p:txBody>
      </p:sp>
      <p:sp>
        <p:nvSpPr>
          <p:cNvPr id="6" name="Google Shape;152;p27">
            <a:extLst>
              <a:ext uri="{FF2B5EF4-FFF2-40B4-BE49-F238E27FC236}">
                <a16:creationId xmlns:a16="http://schemas.microsoft.com/office/drawing/2014/main" id="{1A2500AB-70F1-1630-72CF-EE0074C822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71221" y="2948705"/>
            <a:ext cx="6122399" cy="761094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800" b="1" dirty="0"/>
              <a:t>184.430 bares españoles</a:t>
            </a:r>
          </a:p>
        </p:txBody>
      </p:sp>
      <p:sp>
        <p:nvSpPr>
          <p:cNvPr id="10" name="Google Shape;293;p36">
            <a:extLst>
              <a:ext uri="{FF2B5EF4-FFF2-40B4-BE49-F238E27FC236}">
                <a16:creationId xmlns:a16="http://schemas.microsoft.com/office/drawing/2014/main" id="{A50CE99A-9F70-DF93-0ACF-939A313A2718}"/>
              </a:ext>
            </a:extLst>
          </p:cNvPr>
          <p:cNvSpPr txBox="1">
            <a:spLocks/>
          </p:cNvSpPr>
          <p:nvPr/>
        </p:nvSpPr>
        <p:spPr>
          <a:xfrm rot="21329416">
            <a:off x="521311" y="425592"/>
            <a:ext cx="8055718" cy="4292318"/>
          </a:xfrm>
          <a:prstGeom prst="rect">
            <a:avLst/>
          </a:prstGeom>
          <a:solidFill>
            <a:srgbClr val="A92E4F"/>
          </a:solidFill>
          <a:ln w="57150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11500" dirty="0"/>
              <a:t>FREEMIUM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DE6227BE-4BDC-931D-154A-7756C7D26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3;p36">
            <a:extLst>
              <a:ext uri="{FF2B5EF4-FFF2-40B4-BE49-F238E27FC236}">
                <a16:creationId xmlns:a16="http://schemas.microsoft.com/office/drawing/2014/main" id="{03BED794-16A7-84D3-28E8-E97EFF91D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036" y="169282"/>
            <a:ext cx="8763000" cy="1098409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FREEMIUM</a:t>
            </a:r>
            <a:endParaRPr dirty="0"/>
          </a:p>
        </p:txBody>
      </p:sp>
      <p:sp>
        <p:nvSpPr>
          <p:cNvPr id="12" name="Google Shape;293;p36">
            <a:extLst>
              <a:ext uri="{FF2B5EF4-FFF2-40B4-BE49-F238E27FC236}">
                <a16:creationId xmlns:a16="http://schemas.microsoft.com/office/drawing/2014/main" id="{77DA7F54-670D-9AFE-5ADE-B07B3FE100BE}"/>
              </a:ext>
            </a:extLst>
          </p:cNvPr>
          <p:cNvSpPr txBox="1">
            <a:spLocks/>
          </p:cNvSpPr>
          <p:nvPr/>
        </p:nvSpPr>
        <p:spPr>
          <a:xfrm>
            <a:off x="6172199" y="1423118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Pilotos</a:t>
            </a:r>
          </a:p>
          <a:p>
            <a:r>
              <a:rPr lang="es-ES" sz="3200" dirty="0">
                <a:solidFill>
                  <a:schemeClr val="bg1"/>
                </a:solidFill>
              </a:rPr>
              <a:t>Premium</a:t>
            </a:r>
          </a:p>
          <a:p>
            <a:endParaRPr lang="es-ES" sz="4400" u="sng" dirty="0">
              <a:solidFill>
                <a:schemeClr val="tx1"/>
              </a:solidFill>
            </a:endParaRPr>
          </a:p>
        </p:txBody>
      </p:sp>
      <p:sp>
        <p:nvSpPr>
          <p:cNvPr id="13" name="Google Shape;293;p36">
            <a:extLst>
              <a:ext uri="{FF2B5EF4-FFF2-40B4-BE49-F238E27FC236}">
                <a16:creationId xmlns:a16="http://schemas.microsoft.com/office/drawing/2014/main" id="{41DA99F8-6127-18C7-8FC3-61E07AF020DE}"/>
              </a:ext>
            </a:extLst>
          </p:cNvPr>
          <p:cNvSpPr txBox="1">
            <a:spLocks/>
          </p:cNvSpPr>
          <p:nvPr/>
        </p:nvSpPr>
        <p:spPr>
          <a:xfrm>
            <a:off x="187036" y="1423119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Free</a:t>
            </a:r>
          </a:p>
        </p:txBody>
      </p:sp>
      <p:sp>
        <p:nvSpPr>
          <p:cNvPr id="14" name="Google Shape;293;p36">
            <a:extLst>
              <a:ext uri="{FF2B5EF4-FFF2-40B4-BE49-F238E27FC236}">
                <a16:creationId xmlns:a16="http://schemas.microsoft.com/office/drawing/2014/main" id="{E2D7EE6B-6F1C-A4AC-B2A6-5E9D2525712F}"/>
              </a:ext>
            </a:extLst>
          </p:cNvPr>
          <p:cNvSpPr txBox="1">
            <a:spLocks/>
          </p:cNvSpPr>
          <p:nvPr/>
        </p:nvSpPr>
        <p:spPr>
          <a:xfrm>
            <a:off x="3179617" y="1423118"/>
            <a:ext cx="2777837" cy="3446753"/>
          </a:xfrm>
          <a:prstGeom prst="rect">
            <a:avLst/>
          </a:prstGeom>
          <a:solidFill>
            <a:srgbClr val="F3F3F3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Premium</a:t>
            </a:r>
          </a:p>
          <a:p>
            <a:r>
              <a:rPr lang="es-ES" sz="3200" dirty="0">
                <a:solidFill>
                  <a:schemeClr val="bg1"/>
                </a:solidFill>
              </a:rPr>
              <a:t>Free +</a:t>
            </a:r>
          </a:p>
        </p:txBody>
      </p:sp>
      <p:sp>
        <p:nvSpPr>
          <p:cNvPr id="16" name="Google Shape;8491;p60">
            <a:extLst>
              <a:ext uri="{FF2B5EF4-FFF2-40B4-BE49-F238E27FC236}">
                <a16:creationId xmlns:a16="http://schemas.microsoft.com/office/drawing/2014/main" id="{D97741FD-B7C7-0A27-6AE7-6C3EC4E75C5D}"/>
              </a:ext>
            </a:extLst>
          </p:cNvPr>
          <p:cNvSpPr/>
          <p:nvPr/>
        </p:nvSpPr>
        <p:spPr>
          <a:xfrm>
            <a:off x="6983806" y="2743148"/>
            <a:ext cx="506364" cy="550024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8491;p60">
            <a:extLst>
              <a:ext uri="{FF2B5EF4-FFF2-40B4-BE49-F238E27FC236}">
                <a16:creationId xmlns:a16="http://schemas.microsoft.com/office/drawing/2014/main" id="{2C21606B-5C8C-EBA3-696E-3A4B11FFE929}"/>
              </a:ext>
            </a:extLst>
          </p:cNvPr>
          <p:cNvSpPr/>
          <p:nvPr/>
        </p:nvSpPr>
        <p:spPr>
          <a:xfrm>
            <a:off x="7708508" y="2743148"/>
            <a:ext cx="506364" cy="550024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8908;p61">
            <a:extLst>
              <a:ext uri="{FF2B5EF4-FFF2-40B4-BE49-F238E27FC236}">
                <a16:creationId xmlns:a16="http://schemas.microsoft.com/office/drawing/2014/main" id="{F49C875D-024F-D852-A5B5-516FBBD55DF3}"/>
              </a:ext>
            </a:extLst>
          </p:cNvPr>
          <p:cNvGrpSpPr/>
          <p:nvPr/>
        </p:nvGrpSpPr>
        <p:grpSpPr>
          <a:xfrm>
            <a:off x="6237025" y="3591881"/>
            <a:ext cx="908296" cy="894949"/>
            <a:chOff x="6479471" y="2079003"/>
            <a:chExt cx="348923" cy="348706"/>
          </a:xfrm>
          <a:solidFill>
            <a:srgbClr val="A92E4F"/>
          </a:solidFill>
        </p:grpSpPr>
        <p:sp>
          <p:nvSpPr>
            <p:cNvPr id="21" name="Google Shape;8909;p61">
              <a:extLst>
                <a:ext uri="{FF2B5EF4-FFF2-40B4-BE49-F238E27FC236}">
                  <a16:creationId xmlns:a16="http://schemas.microsoft.com/office/drawing/2014/main" id="{086311D1-40BB-F223-EA02-ED2E07B98DB3}"/>
                </a:ext>
              </a:extLst>
            </p:cNvPr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8910;p61">
              <a:extLst>
                <a:ext uri="{FF2B5EF4-FFF2-40B4-BE49-F238E27FC236}">
                  <a16:creationId xmlns:a16="http://schemas.microsoft.com/office/drawing/2014/main" id="{A01EA498-105A-A407-D5C1-932294DD3804}"/>
                </a:ext>
              </a:extLst>
            </p:cNvPr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  <a:grpFill/>
          </p:grpSpPr>
          <p:sp>
            <p:nvSpPr>
              <p:cNvPr id="23" name="Google Shape;8911;p61">
                <a:extLst>
                  <a:ext uri="{FF2B5EF4-FFF2-40B4-BE49-F238E27FC236}">
                    <a16:creationId xmlns:a16="http://schemas.microsoft.com/office/drawing/2014/main" id="{E22654F5-6DCE-C7B2-047D-C074E3E1E979}"/>
                  </a:ext>
                </a:extLst>
              </p:cNvPr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8912;p61">
                <a:extLst>
                  <a:ext uri="{FF2B5EF4-FFF2-40B4-BE49-F238E27FC236}">
                    <a16:creationId xmlns:a16="http://schemas.microsoft.com/office/drawing/2014/main" id="{8BD2A950-9613-D2B4-68B2-1B2243744EEC}"/>
                  </a:ext>
                </a:extLst>
              </p:cNvPr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8913;p61">
                <a:extLst>
                  <a:ext uri="{FF2B5EF4-FFF2-40B4-BE49-F238E27FC236}">
                    <a16:creationId xmlns:a16="http://schemas.microsoft.com/office/drawing/2014/main" id="{160EC9DE-ECE5-BF2C-0021-C2E465B82B2A}"/>
                  </a:ext>
                </a:extLst>
              </p:cNvPr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914;p61">
                <a:extLst>
                  <a:ext uri="{FF2B5EF4-FFF2-40B4-BE49-F238E27FC236}">
                    <a16:creationId xmlns:a16="http://schemas.microsoft.com/office/drawing/2014/main" id="{614A90DD-7DBF-AD15-1C36-379A716FE2D6}"/>
                  </a:ext>
                </a:extLst>
              </p:cNvPr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915;p61">
                <a:extLst>
                  <a:ext uri="{FF2B5EF4-FFF2-40B4-BE49-F238E27FC236}">
                    <a16:creationId xmlns:a16="http://schemas.microsoft.com/office/drawing/2014/main" id="{F32420CD-4E59-74DE-5F52-79690C6E7F3C}"/>
                  </a:ext>
                </a:extLst>
              </p:cNvPr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916;p61">
                <a:extLst>
                  <a:ext uri="{FF2B5EF4-FFF2-40B4-BE49-F238E27FC236}">
                    <a16:creationId xmlns:a16="http://schemas.microsoft.com/office/drawing/2014/main" id="{F285452F-6020-C822-3FFA-D5830506DEE9}"/>
                  </a:ext>
                </a:extLst>
              </p:cNvPr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917;p61">
                <a:extLst>
                  <a:ext uri="{FF2B5EF4-FFF2-40B4-BE49-F238E27FC236}">
                    <a16:creationId xmlns:a16="http://schemas.microsoft.com/office/drawing/2014/main" id="{6D43408D-CEAA-C5C7-B077-E1AA9493833D}"/>
                  </a:ext>
                </a:extLst>
              </p:cNvPr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" name="Google Shape;191;p31">
            <a:extLst>
              <a:ext uri="{FF2B5EF4-FFF2-40B4-BE49-F238E27FC236}">
                <a16:creationId xmlns:a16="http://schemas.microsoft.com/office/drawing/2014/main" id="{C1F2F5B8-742F-83F8-2B1D-598F17CAE9D2}"/>
              </a:ext>
            </a:extLst>
          </p:cNvPr>
          <p:cNvSpPr txBox="1">
            <a:spLocks/>
          </p:cNvSpPr>
          <p:nvPr/>
        </p:nvSpPr>
        <p:spPr>
          <a:xfrm>
            <a:off x="7145321" y="3683261"/>
            <a:ext cx="192037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dirty="0">
                <a:solidFill>
                  <a:srgbClr val="A92E4F"/>
                </a:solidFill>
              </a:rPr>
              <a:t>5€ / M</a:t>
            </a:r>
          </a:p>
        </p:txBody>
      </p:sp>
      <p:grpSp>
        <p:nvGrpSpPr>
          <p:cNvPr id="32" name="Google Shape;8852;p61">
            <a:extLst>
              <a:ext uri="{FF2B5EF4-FFF2-40B4-BE49-F238E27FC236}">
                <a16:creationId xmlns:a16="http://schemas.microsoft.com/office/drawing/2014/main" id="{E70456A5-843F-716B-F0A9-2DF091C84F2F}"/>
              </a:ext>
            </a:extLst>
          </p:cNvPr>
          <p:cNvGrpSpPr>
            <a:grpSpLocks noChangeAspect="1"/>
          </p:cNvGrpSpPr>
          <p:nvPr/>
        </p:nvGrpSpPr>
        <p:grpSpPr>
          <a:xfrm>
            <a:off x="430458" y="2389756"/>
            <a:ext cx="980347" cy="985339"/>
            <a:chOff x="-62150375" y="2297875"/>
            <a:chExt cx="314275" cy="315875"/>
          </a:xfrm>
          <a:solidFill>
            <a:schemeClr val="bg1"/>
          </a:solidFill>
        </p:grpSpPr>
        <p:sp>
          <p:nvSpPr>
            <p:cNvPr id="33" name="Google Shape;8853;p61">
              <a:extLst>
                <a:ext uri="{FF2B5EF4-FFF2-40B4-BE49-F238E27FC236}">
                  <a16:creationId xmlns:a16="http://schemas.microsoft.com/office/drawing/2014/main" id="{2473A30C-3BFF-7635-BD84-86A797466C1C}"/>
                </a:ext>
              </a:extLst>
            </p:cNvPr>
            <p:cNvSpPr/>
            <p:nvPr/>
          </p:nvSpPr>
          <p:spPr>
            <a:xfrm>
              <a:off x="-61994425" y="2297875"/>
              <a:ext cx="64600" cy="69925"/>
            </a:xfrm>
            <a:custGeom>
              <a:avLst/>
              <a:gdLst/>
              <a:ahLst/>
              <a:cxnLst/>
              <a:rect l="l" t="t" r="r" b="b"/>
              <a:pathLst>
                <a:path w="2584" h="2797" extrusionOk="0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854;p61">
              <a:extLst>
                <a:ext uri="{FF2B5EF4-FFF2-40B4-BE49-F238E27FC236}">
                  <a16:creationId xmlns:a16="http://schemas.microsoft.com/office/drawing/2014/main" id="{BD366275-F659-901A-76C0-60C8592ACA31}"/>
                </a:ext>
              </a:extLst>
            </p:cNvPr>
            <p:cNvSpPr/>
            <p:nvPr/>
          </p:nvSpPr>
          <p:spPr>
            <a:xfrm>
              <a:off x="-62150375" y="2338050"/>
              <a:ext cx="314275" cy="275700"/>
            </a:xfrm>
            <a:custGeom>
              <a:avLst/>
              <a:gdLst/>
              <a:ahLst/>
              <a:cxnLst/>
              <a:rect l="l" t="t" r="r" b="b"/>
              <a:pathLst>
                <a:path w="12571" h="11028" extrusionOk="0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855;p61">
              <a:extLst>
                <a:ext uri="{FF2B5EF4-FFF2-40B4-BE49-F238E27FC236}">
                  <a16:creationId xmlns:a16="http://schemas.microsoft.com/office/drawing/2014/main" id="{1E3066DA-AC74-8A2A-71BB-8E2F54ECA3C4}"/>
                </a:ext>
              </a:extLst>
            </p:cNvPr>
            <p:cNvSpPr/>
            <p:nvPr/>
          </p:nvSpPr>
          <p:spPr>
            <a:xfrm>
              <a:off x="-61972375" y="2430200"/>
              <a:ext cx="20500" cy="60675"/>
            </a:xfrm>
            <a:custGeom>
              <a:avLst/>
              <a:gdLst/>
              <a:ahLst/>
              <a:cxnLst/>
              <a:rect l="l" t="t" r="r" b="b"/>
              <a:pathLst>
                <a:path w="820" h="2427" extrusionOk="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856;p61">
              <a:extLst>
                <a:ext uri="{FF2B5EF4-FFF2-40B4-BE49-F238E27FC236}">
                  <a16:creationId xmlns:a16="http://schemas.microsoft.com/office/drawing/2014/main" id="{62E52A97-AC3A-6161-CE86-29CD1E2EC575}"/>
                </a:ext>
              </a:extLst>
            </p:cNvPr>
            <p:cNvSpPr/>
            <p:nvPr/>
          </p:nvSpPr>
          <p:spPr>
            <a:xfrm>
              <a:off x="-61909350" y="2430200"/>
              <a:ext cx="19700" cy="60675"/>
            </a:xfrm>
            <a:custGeom>
              <a:avLst/>
              <a:gdLst/>
              <a:ahLst/>
              <a:cxnLst/>
              <a:rect l="l" t="t" r="r" b="b"/>
              <a:pathLst>
                <a:path w="788" h="2427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857;p61">
              <a:extLst>
                <a:ext uri="{FF2B5EF4-FFF2-40B4-BE49-F238E27FC236}">
                  <a16:creationId xmlns:a16="http://schemas.microsoft.com/office/drawing/2014/main" id="{C85DB208-D165-227B-C0D6-2E648D3B6ABB}"/>
                </a:ext>
              </a:extLst>
            </p:cNvPr>
            <p:cNvSpPr/>
            <p:nvPr/>
          </p:nvSpPr>
          <p:spPr>
            <a:xfrm>
              <a:off x="-62033800" y="2430200"/>
              <a:ext cx="21275" cy="60675"/>
            </a:xfrm>
            <a:custGeom>
              <a:avLst/>
              <a:gdLst/>
              <a:ahLst/>
              <a:cxnLst/>
              <a:rect l="l" t="t" r="r" b="b"/>
              <a:pathLst>
                <a:path w="851" h="2427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8823;p61">
            <a:extLst>
              <a:ext uri="{FF2B5EF4-FFF2-40B4-BE49-F238E27FC236}">
                <a16:creationId xmlns:a16="http://schemas.microsoft.com/office/drawing/2014/main" id="{545835B0-E768-4522-FBD6-F9B61359CDE8}"/>
              </a:ext>
            </a:extLst>
          </p:cNvPr>
          <p:cNvGrpSpPr/>
          <p:nvPr/>
        </p:nvGrpSpPr>
        <p:grpSpPr>
          <a:xfrm>
            <a:off x="1867796" y="2571750"/>
            <a:ext cx="828114" cy="768161"/>
            <a:chOff x="-62518200" y="2692475"/>
            <a:chExt cx="318225" cy="289100"/>
          </a:xfrm>
          <a:solidFill>
            <a:schemeClr val="bg1"/>
          </a:solidFill>
        </p:grpSpPr>
        <p:sp>
          <p:nvSpPr>
            <p:cNvPr id="39" name="Google Shape;8824;p61">
              <a:extLst>
                <a:ext uri="{FF2B5EF4-FFF2-40B4-BE49-F238E27FC236}">
                  <a16:creationId xmlns:a16="http://schemas.microsoft.com/office/drawing/2014/main" id="{525C9C96-DF5E-2DAD-B453-D6EC74F036BF}"/>
                </a:ext>
              </a:extLst>
            </p:cNvPr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825;p61">
              <a:extLst>
                <a:ext uri="{FF2B5EF4-FFF2-40B4-BE49-F238E27FC236}">
                  <a16:creationId xmlns:a16="http://schemas.microsoft.com/office/drawing/2014/main" id="{1861043D-0386-E919-DEC6-FABBB6BE83FF}"/>
                </a:ext>
              </a:extLst>
            </p:cNvPr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9111;p62">
            <a:extLst>
              <a:ext uri="{FF2B5EF4-FFF2-40B4-BE49-F238E27FC236}">
                <a16:creationId xmlns:a16="http://schemas.microsoft.com/office/drawing/2014/main" id="{E6E227B7-8837-79D8-9315-F856DAB07531}"/>
              </a:ext>
            </a:extLst>
          </p:cNvPr>
          <p:cNvGrpSpPr/>
          <p:nvPr/>
        </p:nvGrpSpPr>
        <p:grpSpPr>
          <a:xfrm>
            <a:off x="1296937" y="3647084"/>
            <a:ext cx="828114" cy="860017"/>
            <a:chOff x="-34032200" y="1916675"/>
            <a:chExt cx="291450" cy="291450"/>
          </a:xfrm>
          <a:solidFill>
            <a:schemeClr val="bg1"/>
          </a:solidFill>
        </p:grpSpPr>
        <p:sp>
          <p:nvSpPr>
            <p:cNvPr id="42" name="Google Shape;9112;p62">
              <a:extLst>
                <a:ext uri="{FF2B5EF4-FFF2-40B4-BE49-F238E27FC236}">
                  <a16:creationId xmlns:a16="http://schemas.microsoft.com/office/drawing/2014/main" id="{61F99EA0-4DBF-4128-B3FB-31FB8637D275}"/>
                </a:ext>
              </a:extLst>
            </p:cNvPr>
            <p:cNvSpPr/>
            <p:nvPr/>
          </p:nvSpPr>
          <p:spPr>
            <a:xfrm>
              <a:off x="-34032200" y="191667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113;p62">
              <a:extLst>
                <a:ext uri="{FF2B5EF4-FFF2-40B4-BE49-F238E27FC236}">
                  <a16:creationId xmlns:a16="http://schemas.microsoft.com/office/drawing/2014/main" id="{AE6ACD4B-06A6-CC7A-CB49-1ECDD3636865}"/>
                </a:ext>
              </a:extLst>
            </p:cNvPr>
            <p:cNvSpPr/>
            <p:nvPr/>
          </p:nvSpPr>
          <p:spPr>
            <a:xfrm>
              <a:off x="-33999125" y="20190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114;p62">
              <a:extLst>
                <a:ext uri="{FF2B5EF4-FFF2-40B4-BE49-F238E27FC236}">
                  <a16:creationId xmlns:a16="http://schemas.microsoft.com/office/drawing/2014/main" id="{9758FF1E-132C-7EEB-5087-17512D865DD5}"/>
                </a:ext>
              </a:extLst>
            </p:cNvPr>
            <p:cNvSpPr/>
            <p:nvPr/>
          </p:nvSpPr>
          <p:spPr>
            <a:xfrm>
              <a:off x="-33999900" y="2053725"/>
              <a:ext cx="52000" cy="18125"/>
            </a:xfrm>
            <a:custGeom>
              <a:avLst/>
              <a:gdLst/>
              <a:ahLst/>
              <a:cxnLst/>
              <a:rect l="l" t="t" r="r" b="b"/>
              <a:pathLst>
                <a:path w="2080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115;p62">
              <a:extLst>
                <a:ext uri="{FF2B5EF4-FFF2-40B4-BE49-F238E27FC236}">
                  <a16:creationId xmlns:a16="http://schemas.microsoft.com/office/drawing/2014/main" id="{D7AE74B6-EA12-5E7E-FE0E-1F5CDFBCC779}"/>
                </a:ext>
              </a:extLst>
            </p:cNvPr>
            <p:cNvSpPr/>
            <p:nvPr/>
          </p:nvSpPr>
          <p:spPr>
            <a:xfrm>
              <a:off x="-33999125" y="2088375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8425;p59">
            <a:extLst>
              <a:ext uri="{FF2B5EF4-FFF2-40B4-BE49-F238E27FC236}">
                <a16:creationId xmlns:a16="http://schemas.microsoft.com/office/drawing/2014/main" id="{4A8D00B2-D503-5A88-F458-C85E31B2AC72}"/>
              </a:ext>
            </a:extLst>
          </p:cNvPr>
          <p:cNvGrpSpPr/>
          <p:nvPr/>
        </p:nvGrpSpPr>
        <p:grpSpPr>
          <a:xfrm>
            <a:off x="4241113" y="3850738"/>
            <a:ext cx="839003" cy="796918"/>
            <a:chOff x="5053900" y="4993700"/>
            <a:chExt cx="483150" cy="483275"/>
          </a:xfrm>
          <a:solidFill>
            <a:schemeClr val="bg1"/>
          </a:solidFill>
        </p:grpSpPr>
        <p:sp>
          <p:nvSpPr>
            <p:cNvPr id="52" name="Google Shape;8426;p59">
              <a:extLst>
                <a:ext uri="{FF2B5EF4-FFF2-40B4-BE49-F238E27FC236}">
                  <a16:creationId xmlns:a16="http://schemas.microsoft.com/office/drawing/2014/main" id="{5EFBA273-48C4-70FE-A7D6-CF606F3EE36B}"/>
                </a:ext>
              </a:extLst>
            </p:cNvPr>
            <p:cNvSpPr/>
            <p:nvPr/>
          </p:nvSpPr>
          <p:spPr>
            <a:xfrm>
              <a:off x="505390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2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2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9" y="17953"/>
                  </a:lnTo>
                  <a:lnTo>
                    <a:pt x="10029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8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7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3" y="53"/>
                    <a:pt x="9698" y="0"/>
                    <a:pt x="94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8427;p59">
              <a:extLst>
                <a:ext uri="{FF2B5EF4-FFF2-40B4-BE49-F238E27FC236}">
                  <a16:creationId xmlns:a16="http://schemas.microsoft.com/office/drawing/2014/main" id="{71EE2C07-53BD-C098-6BAB-D508582A664A}"/>
                </a:ext>
              </a:extLst>
            </p:cNvPr>
            <p:cNvSpPr/>
            <p:nvPr/>
          </p:nvSpPr>
          <p:spPr>
            <a:xfrm>
              <a:off x="5123725" y="5264025"/>
              <a:ext cx="105200" cy="61775"/>
            </a:xfrm>
            <a:custGeom>
              <a:avLst/>
              <a:gdLst/>
              <a:ahLst/>
              <a:cxnLst/>
              <a:rect l="l" t="t" r="r" b="b"/>
              <a:pathLst>
                <a:path w="4208" h="2471" extrusionOk="0">
                  <a:moveTo>
                    <a:pt x="3561" y="1"/>
                  </a:moveTo>
                  <a:cubicBezTo>
                    <a:pt x="3462" y="1"/>
                    <a:pt x="3362" y="26"/>
                    <a:pt x="3271" y="81"/>
                  </a:cubicBezTo>
                  <a:lnTo>
                    <a:pt x="1523" y="1122"/>
                  </a:lnTo>
                  <a:lnTo>
                    <a:pt x="1139" y="449"/>
                  </a:lnTo>
                  <a:cubicBezTo>
                    <a:pt x="1035" y="266"/>
                    <a:pt x="844" y="162"/>
                    <a:pt x="647" y="162"/>
                  </a:cubicBezTo>
                  <a:cubicBezTo>
                    <a:pt x="551" y="162"/>
                    <a:pt x="455" y="187"/>
                    <a:pt x="366" y="238"/>
                  </a:cubicBezTo>
                  <a:cubicBezTo>
                    <a:pt x="95" y="392"/>
                    <a:pt x="1" y="736"/>
                    <a:pt x="155" y="1008"/>
                  </a:cubicBezTo>
                  <a:lnTo>
                    <a:pt x="825" y="2185"/>
                  </a:lnTo>
                  <a:lnTo>
                    <a:pt x="831" y="2191"/>
                  </a:lnTo>
                  <a:cubicBezTo>
                    <a:pt x="831" y="2194"/>
                    <a:pt x="831" y="2194"/>
                    <a:pt x="831" y="2194"/>
                  </a:cubicBezTo>
                  <a:cubicBezTo>
                    <a:pt x="834" y="2200"/>
                    <a:pt x="837" y="2203"/>
                    <a:pt x="840" y="2206"/>
                  </a:cubicBezTo>
                  <a:lnTo>
                    <a:pt x="849" y="2224"/>
                  </a:lnTo>
                  <a:lnTo>
                    <a:pt x="861" y="2240"/>
                  </a:lnTo>
                  <a:lnTo>
                    <a:pt x="874" y="2255"/>
                  </a:lnTo>
                  <a:lnTo>
                    <a:pt x="883" y="2270"/>
                  </a:lnTo>
                  <a:lnTo>
                    <a:pt x="898" y="2282"/>
                  </a:lnTo>
                  <a:lnTo>
                    <a:pt x="910" y="2297"/>
                  </a:lnTo>
                  <a:lnTo>
                    <a:pt x="922" y="2312"/>
                  </a:lnTo>
                  <a:lnTo>
                    <a:pt x="937" y="2324"/>
                  </a:lnTo>
                  <a:lnTo>
                    <a:pt x="949" y="2336"/>
                  </a:lnTo>
                  <a:lnTo>
                    <a:pt x="964" y="2348"/>
                  </a:lnTo>
                  <a:cubicBezTo>
                    <a:pt x="970" y="2351"/>
                    <a:pt x="973" y="2354"/>
                    <a:pt x="979" y="2357"/>
                  </a:cubicBezTo>
                  <a:lnTo>
                    <a:pt x="994" y="2369"/>
                  </a:lnTo>
                  <a:lnTo>
                    <a:pt x="1009" y="2378"/>
                  </a:lnTo>
                  <a:lnTo>
                    <a:pt x="1028" y="2391"/>
                  </a:lnTo>
                  <a:lnTo>
                    <a:pt x="1040" y="2400"/>
                  </a:lnTo>
                  <a:lnTo>
                    <a:pt x="1058" y="2409"/>
                  </a:lnTo>
                  <a:lnTo>
                    <a:pt x="1073" y="2415"/>
                  </a:lnTo>
                  <a:cubicBezTo>
                    <a:pt x="1079" y="2418"/>
                    <a:pt x="1085" y="2421"/>
                    <a:pt x="1091" y="2424"/>
                  </a:cubicBezTo>
                  <a:lnTo>
                    <a:pt x="1106" y="2430"/>
                  </a:lnTo>
                  <a:lnTo>
                    <a:pt x="1124" y="2436"/>
                  </a:lnTo>
                  <a:lnTo>
                    <a:pt x="1139" y="2442"/>
                  </a:lnTo>
                  <a:lnTo>
                    <a:pt x="1160" y="2448"/>
                  </a:lnTo>
                  <a:lnTo>
                    <a:pt x="1176" y="2454"/>
                  </a:lnTo>
                  <a:lnTo>
                    <a:pt x="1197" y="2457"/>
                  </a:lnTo>
                  <a:lnTo>
                    <a:pt x="1212" y="2460"/>
                  </a:lnTo>
                  <a:lnTo>
                    <a:pt x="1233" y="2463"/>
                  </a:lnTo>
                  <a:lnTo>
                    <a:pt x="1245" y="2466"/>
                  </a:lnTo>
                  <a:cubicBezTo>
                    <a:pt x="1254" y="2466"/>
                    <a:pt x="1263" y="2466"/>
                    <a:pt x="1269" y="2469"/>
                  </a:cubicBezTo>
                  <a:cubicBezTo>
                    <a:pt x="1272" y="2470"/>
                    <a:pt x="1274" y="2470"/>
                    <a:pt x="1276" y="2470"/>
                  </a:cubicBezTo>
                  <a:cubicBezTo>
                    <a:pt x="1279" y="2470"/>
                    <a:pt x="1279" y="2469"/>
                    <a:pt x="1281" y="2469"/>
                  </a:cubicBezTo>
                  <a:lnTo>
                    <a:pt x="1369" y="2469"/>
                  </a:lnTo>
                  <a:lnTo>
                    <a:pt x="1393" y="2466"/>
                  </a:lnTo>
                  <a:lnTo>
                    <a:pt x="1408" y="2463"/>
                  </a:lnTo>
                  <a:cubicBezTo>
                    <a:pt x="1414" y="2463"/>
                    <a:pt x="1420" y="2463"/>
                    <a:pt x="1426" y="2460"/>
                  </a:cubicBezTo>
                  <a:lnTo>
                    <a:pt x="1444" y="2457"/>
                  </a:lnTo>
                  <a:lnTo>
                    <a:pt x="1462" y="2451"/>
                  </a:lnTo>
                  <a:lnTo>
                    <a:pt x="1480" y="2448"/>
                  </a:lnTo>
                  <a:lnTo>
                    <a:pt x="1499" y="2442"/>
                  </a:lnTo>
                  <a:lnTo>
                    <a:pt x="1517" y="2436"/>
                  </a:lnTo>
                  <a:cubicBezTo>
                    <a:pt x="1523" y="2433"/>
                    <a:pt x="1529" y="2430"/>
                    <a:pt x="1535" y="2427"/>
                  </a:cubicBezTo>
                  <a:lnTo>
                    <a:pt x="1553" y="2421"/>
                  </a:lnTo>
                  <a:lnTo>
                    <a:pt x="1568" y="2412"/>
                  </a:lnTo>
                  <a:lnTo>
                    <a:pt x="1586" y="2403"/>
                  </a:lnTo>
                  <a:cubicBezTo>
                    <a:pt x="1589" y="2403"/>
                    <a:pt x="1595" y="2400"/>
                    <a:pt x="1598" y="2397"/>
                  </a:cubicBezTo>
                  <a:cubicBezTo>
                    <a:pt x="1600" y="2395"/>
                    <a:pt x="1600" y="2395"/>
                    <a:pt x="1601" y="2395"/>
                  </a:cubicBezTo>
                  <a:cubicBezTo>
                    <a:pt x="1601" y="2395"/>
                    <a:pt x="1601" y="2395"/>
                    <a:pt x="1601" y="2394"/>
                  </a:cubicBezTo>
                  <a:lnTo>
                    <a:pt x="1607" y="2391"/>
                  </a:lnTo>
                  <a:lnTo>
                    <a:pt x="3851" y="1053"/>
                  </a:lnTo>
                  <a:cubicBezTo>
                    <a:pt x="4119" y="893"/>
                    <a:pt x="4207" y="546"/>
                    <a:pt x="4047" y="277"/>
                  </a:cubicBezTo>
                  <a:cubicBezTo>
                    <a:pt x="3941" y="99"/>
                    <a:pt x="3753" y="1"/>
                    <a:pt x="35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" name="Picture 4" descr="Ai Images PNGs for Free Download">
            <a:extLst>
              <a:ext uri="{FF2B5EF4-FFF2-40B4-BE49-F238E27FC236}">
                <a16:creationId xmlns:a16="http://schemas.microsoft.com/office/drawing/2014/main" id="{C92769A1-BE6B-A02C-3B48-DCEEE5BBA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877" y="2639653"/>
            <a:ext cx="1152740" cy="115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453A6EF-2FC9-6E13-205E-2A30A69FC7BC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4</a:t>
            </a:r>
          </a:p>
        </p:txBody>
      </p:sp>
      <p:sp>
        <p:nvSpPr>
          <p:cNvPr id="4" name="Google Shape;191;p31">
            <a:extLst>
              <a:ext uri="{FF2B5EF4-FFF2-40B4-BE49-F238E27FC236}">
                <a16:creationId xmlns:a16="http://schemas.microsoft.com/office/drawing/2014/main" id="{026A4D74-2AD9-491F-8DA1-E2A6AE38AAAD}"/>
              </a:ext>
            </a:extLst>
          </p:cNvPr>
          <p:cNvSpPr txBox="1">
            <a:spLocks/>
          </p:cNvSpPr>
          <p:nvPr/>
        </p:nvSpPr>
        <p:spPr>
          <a:xfrm>
            <a:off x="4532062" y="2715166"/>
            <a:ext cx="1421799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5400" dirty="0">
                <a:solidFill>
                  <a:srgbClr val="A92E4F"/>
                </a:solidFill>
              </a:rPr>
              <a:t>25€</a:t>
            </a:r>
          </a:p>
        </p:txBody>
      </p:sp>
    </p:spTree>
    <p:extLst>
      <p:ext uri="{BB962C8B-B14F-4D97-AF65-F5344CB8AC3E}">
        <p14:creationId xmlns:p14="http://schemas.microsoft.com/office/powerpoint/2010/main" val="259596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19" grpId="0" animBg="1"/>
      <p:bldP spid="31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18753351-B5B8-8FFB-009D-5AD9A7DA1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EE770F22-401A-C6CB-7DA2-EEFCCF5E344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21875" b="21875"/>
          <a:stretch/>
        </p:blipFill>
        <p:spPr/>
      </p:pic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B5AA2D21-BB5F-D9D6-903E-086F850B1564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5186DF50-05C7-FD6F-E6FA-489FA9979939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910A58E-5AE1-F05F-C83E-4B12FCD1B055}"/>
              </a:ext>
            </a:extLst>
          </p:cNvPr>
          <p:cNvSpPr/>
          <p:nvPr/>
        </p:nvSpPr>
        <p:spPr>
          <a:xfrm rot="21263841">
            <a:off x="-545190" y="490003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608B57-B877-97CE-BAAF-B735A50A7795}"/>
              </a:ext>
            </a:extLst>
          </p:cNvPr>
          <p:cNvSpPr/>
          <p:nvPr/>
        </p:nvSpPr>
        <p:spPr>
          <a:xfrm rot="21263841">
            <a:off x="8915798" y="-451291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54C952E-5082-F337-0920-5BA4A2EC5545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5</a:t>
            </a:r>
          </a:p>
        </p:txBody>
      </p:sp>
      <p:sp>
        <p:nvSpPr>
          <p:cNvPr id="35" name="Google Shape;293;p36">
            <a:extLst>
              <a:ext uri="{FF2B5EF4-FFF2-40B4-BE49-F238E27FC236}">
                <a16:creationId xmlns:a16="http://schemas.microsoft.com/office/drawing/2014/main" id="{B0C645C5-F764-5945-DF6A-6B5C580EB2CA}"/>
              </a:ext>
            </a:extLst>
          </p:cNvPr>
          <p:cNvSpPr txBox="1">
            <a:spLocks/>
          </p:cNvSpPr>
          <p:nvPr/>
        </p:nvSpPr>
        <p:spPr>
          <a:xfrm>
            <a:off x="233309" y="191752"/>
            <a:ext cx="2291358" cy="2474263"/>
          </a:xfrm>
          <a:prstGeom prst="rect">
            <a:avLst/>
          </a:prstGeom>
          <a:solidFill>
            <a:srgbClr val="F3F3F3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3600" u="sng" dirty="0">
                <a:solidFill>
                  <a:srgbClr val="A92E4F"/>
                </a:solidFill>
              </a:rPr>
              <a:t>Premium</a:t>
            </a:r>
          </a:p>
          <a:p>
            <a:r>
              <a:rPr lang="es-ES" sz="2400" dirty="0">
                <a:solidFill>
                  <a:schemeClr val="bg1"/>
                </a:solidFill>
              </a:rPr>
              <a:t>Free +</a:t>
            </a:r>
          </a:p>
        </p:txBody>
      </p:sp>
      <p:grpSp>
        <p:nvGrpSpPr>
          <p:cNvPr id="36" name="Google Shape;8425;p59">
            <a:extLst>
              <a:ext uri="{FF2B5EF4-FFF2-40B4-BE49-F238E27FC236}">
                <a16:creationId xmlns:a16="http://schemas.microsoft.com/office/drawing/2014/main" id="{C3863609-06AC-608E-C3D9-69376140E3D8}"/>
              </a:ext>
            </a:extLst>
          </p:cNvPr>
          <p:cNvGrpSpPr/>
          <p:nvPr/>
        </p:nvGrpSpPr>
        <p:grpSpPr>
          <a:xfrm>
            <a:off x="1006165" y="1780871"/>
            <a:ext cx="802556" cy="740880"/>
            <a:chOff x="5053900" y="4993700"/>
            <a:chExt cx="483150" cy="483275"/>
          </a:xfrm>
          <a:solidFill>
            <a:schemeClr val="bg1"/>
          </a:solidFill>
        </p:grpSpPr>
        <p:sp>
          <p:nvSpPr>
            <p:cNvPr id="37" name="Google Shape;8426;p59">
              <a:extLst>
                <a:ext uri="{FF2B5EF4-FFF2-40B4-BE49-F238E27FC236}">
                  <a16:creationId xmlns:a16="http://schemas.microsoft.com/office/drawing/2014/main" id="{485FFB1B-2574-6AFE-DEEB-C42A991EF44F}"/>
                </a:ext>
              </a:extLst>
            </p:cNvPr>
            <p:cNvSpPr/>
            <p:nvPr/>
          </p:nvSpPr>
          <p:spPr>
            <a:xfrm>
              <a:off x="505390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2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2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9" y="17953"/>
                  </a:lnTo>
                  <a:lnTo>
                    <a:pt x="10029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8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7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3" y="53"/>
                    <a:pt x="9698" y="0"/>
                    <a:pt x="94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8427;p59">
              <a:extLst>
                <a:ext uri="{FF2B5EF4-FFF2-40B4-BE49-F238E27FC236}">
                  <a16:creationId xmlns:a16="http://schemas.microsoft.com/office/drawing/2014/main" id="{CA8757A6-05FA-C51E-EC72-8C58A2AB80F0}"/>
                </a:ext>
              </a:extLst>
            </p:cNvPr>
            <p:cNvSpPr/>
            <p:nvPr/>
          </p:nvSpPr>
          <p:spPr>
            <a:xfrm>
              <a:off x="5123725" y="5264025"/>
              <a:ext cx="105200" cy="61775"/>
            </a:xfrm>
            <a:custGeom>
              <a:avLst/>
              <a:gdLst/>
              <a:ahLst/>
              <a:cxnLst/>
              <a:rect l="l" t="t" r="r" b="b"/>
              <a:pathLst>
                <a:path w="4208" h="2471" extrusionOk="0">
                  <a:moveTo>
                    <a:pt x="3561" y="1"/>
                  </a:moveTo>
                  <a:cubicBezTo>
                    <a:pt x="3462" y="1"/>
                    <a:pt x="3362" y="26"/>
                    <a:pt x="3271" y="81"/>
                  </a:cubicBezTo>
                  <a:lnTo>
                    <a:pt x="1523" y="1122"/>
                  </a:lnTo>
                  <a:lnTo>
                    <a:pt x="1139" y="449"/>
                  </a:lnTo>
                  <a:cubicBezTo>
                    <a:pt x="1035" y="266"/>
                    <a:pt x="844" y="162"/>
                    <a:pt x="647" y="162"/>
                  </a:cubicBezTo>
                  <a:cubicBezTo>
                    <a:pt x="551" y="162"/>
                    <a:pt x="455" y="187"/>
                    <a:pt x="366" y="238"/>
                  </a:cubicBezTo>
                  <a:cubicBezTo>
                    <a:pt x="95" y="392"/>
                    <a:pt x="1" y="736"/>
                    <a:pt x="155" y="1008"/>
                  </a:cubicBezTo>
                  <a:lnTo>
                    <a:pt x="825" y="2185"/>
                  </a:lnTo>
                  <a:lnTo>
                    <a:pt x="831" y="2191"/>
                  </a:lnTo>
                  <a:cubicBezTo>
                    <a:pt x="831" y="2194"/>
                    <a:pt x="831" y="2194"/>
                    <a:pt x="831" y="2194"/>
                  </a:cubicBezTo>
                  <a:cubicBezTo>
                    <a:pt x="834" y="2200"/>
                    <a:pt x="837" y="2203"/>
                    <a:pt x="840" y="2206"/>
                  </a:cubicBezTo>
                  <a:lnTo>
                    <a:pt x="849" y="2224"/>
                  </a:lnTo>
                  <a:lnTo>
                    <a:pt x="861" y="2240"/>
                  </a:lnTo>
                  <a:lnTo>
                    <a:pt x="874" y="2255"/>
                  </a:lnTo>
                  <a:lnTo>
                    <a:pt x="883" y="2270"/>
                  </a:lnTo>
                  <a:lnTo>
                    <a:pt x="898" y="2282"/>
                  </a:lnTo>
                  <a:lnTo>
                    <a:pt x="910" y="2297"/>
                  </a:lnTo>
                  <a:lnTo>
                    <a:pt x="922" y="2312"/>
                  </a:lnTo>
                  <a:lnTo>
                    <a:pt x="937" y="2324"/>
                  </a:lnTo>
                  <a:lnTo>
                    <a:pt x="949" y="2336"/>
                  </a:lnTo>
                  <a:lnTo>
                    <a:pt x="964" y="2348"/>
                  </a:lnTo>
                  <a:cubicBezTo>
                    <a:pt x="970" y="2351"/>
                    <a:pt x="973" y="2354"/>
                    <a:pt x="979" y="2357"/>
                  </a:cubicBezTo>
                  <a:lnTo>
                    <a:pt x="994" y="2369"/>
                  </a:lnTo>
                  <a:lnTo>
                    <a:pt x="1009" y="2378"/>
                  </a:lnTo>
                  <a:lnTo>
                    <a:pt x="1028" y="2391"/>
                  </a:lnTo>
                  <a:lnTo>
                    <a:pt x="1040" y="2400"/>
                  </a:lnTo>
                  <a:lnTo>
                    <a:pt x="1058" y="2409"/>
                  </a:lnTo>
                  <a:lnTo>
                    <a:pt x="1073" y="2415"/>
                  </a:lnTo>
                  <a:cubicBezTo>
                    <a:pt x="1079" y="2418"/>
                    <a:pt x="1085" y="2421"/>
                    <a:pt x="1091" y="2424"/>
                  </a:cubicBezTo>
                  <a:lnTo>
                    <a:pt x="1106" y="2430"/>
                  </a:lnTo>
                  <a:lnTo>
                    <a:pt x="1124" y="2436"/>
                  </a:lnTo>
                  <a:lnTo>
                    <a:pt x="1139" y="2442"/>
                  </a:lnTo>
                  <a:lnTo>
                    <a:pt x="1160" y="2448"/>
                  </a:lnTo>
                  <a:lnTo>
                    <a:pt x="1176" y="2454"/>
                  </a:lnTo>
                  <a:lnTo>
                    <a:pt x="1197" y="2457"/>
                  </a:lnTo>
                  <a:lnTo>
                    <a:pt x="1212" y="2460"/>
                  </a:lnTo>
                  <a:lnTo>
                    <a:pt x="1233" y="2463"/>
                  </a:lnTo>
                  <a:lnTo>
                    <a:pt x="1245" y="2466"/>
                  </a:lnTo>
                  <a:cubicBezTo>
                    <a:pt x="1254" y="2466"/>
                    <a:pt x="1263" y="2466"/>
                    <a:pt x="1269" y="2469"/>
                  </a:cubicBezTo>
                  <a:cubicBezTo>
                    <a:pt x="1272" y="2470"/>
                    <a:pt x="1274" y="2470"/>
                    <a:pt x="1276" y="2470"/>
                  </a:cubicBezTo>
                  <a:cubicBezTo>
                    <a:pt x="1279" y="2470"/>
                    <a:pt x="1279" y="2469"/>
                    <a:pt x="1281" y="2469"/>
                  </a:cubicBezTo>
                  <a:lnTo>
                    <a:pt x="1369" y="2469"/>
                  </a:lnTo>
                  <a:lnTo>
                    <a:pt x="1393" y="2466"/>
                  </a:lnTo>
                  <a:lnTo>
                    <a:pt x="1408" y="2463"/>
                  </a:lnTo>
                  <a:cubicBezTo>
                    <a:pt x="1414" y="2463"/>
                    <a:pt x="1420" y="2463"/>
                    <a:pt x="1426" y="2460"/>
                  </a:cubicBezTo>
                  <a:lnTo>
                    <a:pt x="1444" y="2457"/>
                  </a:lnTo>
                  <a:lnTo>
                    <a:pt x="1462" y="2451"/>
                  </a:lnTo>
                  <a:lnTo>
                    <a:pt x="1480" y="2448"/>
                  </a:lnTo>
                  <a:lnTo>
                    <a:pt x="1499" y="2442"/>
                  </a:lnTo>
                  <a:lnTo>
                    <a:pt x="1517" y="2436"/>
                  </a:lnTo>
                  <a:cubicBezTo>
                    <a:pt x="1523" y="2433"/>
                    <a:pt x="1529" y="2430"/>
                    <a:pt x="1535" y="2427"/>
                  </a:cubicBezTo>
                  <a:lnTo>
                    <a:pt x="1553" y="2421"/>
                  </a:lnTo>
                  <a:lnTo>
                    <a:pt x="1568" y="2412"/>
                  </a:lnTo>
                  <a:lnTo>
                    <a:pt x="1586" y="2403"/>
                  </a:lnTo>
                  <a:cubicBezTo>
                    <a:pt x="1589" y="2403"/>
                    <a:pt x="1595" y="2400"/>
                    <a:pt x="1598" y="2397"/>
                  </a:cubicBezTo>
                  <a:cubicBezTo>
                    <a:pt x="1600" y="2395"/>
                    <a:pt x="1600" y="2395"/>
                    <a:pt x="1601" y="2395"/>
                  </a:cubicBezTo>
                  <a:cubicBezTo>
                    <a:pt x="1601" y="2395"/>
                    <a:pt x="1601" y="2395"/>
                    <a:pt x="1601" y="2394"/>
                  </a:cubicBezTo>
                  <a:lnTo>
                    <a:pt x="1607" y="2391"/>
                  </a:lnTo>
                  <a:lnTo>
                    <a:pt x="3851" y="1053"/>
                  </a:lnTo>
                  <a:cubicBezTo>
                    <a:pt x="4119" y="893"/>
                    <a:pt x="4207" y="546"/>
                    <a:pt x="4047" y="277"/>
                  </a:cubicBezTo>
                  <a:cubicBezTo>
                    <a:pt x="3941" y="99"/>
                    <a:pt x="3753" y="1"/>
                    <a:pt x="35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39" name="Picture 4" descr="Ai Images PNGs for Free Download">
            <a:extLst>
              <a:ext uri="{FF2B5EF4-FFF2-40B4-BE49-F238E27FC236}">
                <a16:creationId xmlns:a16="http://schemas.microsoft.com/office/drawing/2014/main" id="{14C01E4F-22A5-CC8F-D5B1-2849F0BA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1" y="998848"/>
            <a:ext cx="946236" cy="94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191;p31">
            <a:extLst>
              <a:ext uri="{FF2B5EF4-FFF2-40B4-BE49-F238E27FC236}">
                <a16:creationId xmlns:a16="http://schemas.microsoft.com/office/drawing/2014/main" id="{0B68CF15-8D02-8774-DF5B-EC6A1D81195C}"/>
              </a:ext>
            </a:extLst>
          </p:cNvPr>
          <p:cNvSpPr txBox="1">
            <a:spLocks/>
          </p:cNvSpPr>
          <p:nvPr/>
        </p:nvSpPr>
        <p:spPr>
          <a:xfrm>
            <a:off x="1376833" y="1140883"/>
            <a:ext cx="1421799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3600" dirty="0">
                <a:solidFill>
                  <a:srgbClr val="A92E4F"/>
                </a:solidFill>
              </a:rPr>
              <a:t>25€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ABAF59C5-7F03-64E8-F00F-AD4214738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248" y="691423"/>
            <a:ext cx="5932527" cy="366065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891E3BD0-F134-B820-3056-50F197155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945" y="691423"/>
            <a:ext cx="6042446" cy="358513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6319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E139B828-C90C-D849-3125-D3B68F38D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B6EC7F17-7B54-9E41-80FC-74BC090BCA2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21875" b="21875"/>
          <a:stretch/>
        </p:blipFill>
        <p:spPr/>
      </p:pic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9D78FA1F-AB34-5C02-D048-B6A29AC515E0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50E052C9-0B05-7D1D-988A-B077860DCDF9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98;p32">
            <a:extLst>
              <a:ext uri="{FF2B5EF4-FFF2-40B4-BE49-F238E27FC236}">
                <a16:creationId xmlns:a16="http://schemas.microsoft.com/office/drawing/2014/main" id="{83F80797-909C-A369-DF54-81E78EE2731C}"/>
              </a:ext>
            </a:extLst>
          </p:cNvPr>
          <p:cNvSpPr txBox="1">
            <a:spLocks/>
          </p:cNvSpPr>
          <p:nvPr/>
        </p:nvSpPr>
        <p:spPr>
          <a:xfrm rot="21237754">
            <a:off x="1070487" y="1921478"/>
            <a:ext cx="7003025" cy="1129696"/>
          </a:xfrm>
          <a:prstGeom prst="rect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7200" dirty="0">
                <a:solidFill>
                  <a:srgbClr val="A92E4F"/>
                </a:solidFill>
              </a:rPr>
              <a:t>COMPETIDORES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D783A3F-6665-5A64-44FB-B49B7043BBC9}"/>
              </a:ext>
            </a:extLst>
          </p:cNvPr>
          <p:cNvSpPr/>
          <p:nvPr/>
        </p:nvSpPr>
        <p:spPr>
          <a:xfrm rot="21263841">
            <a:off x="-545190" y="490003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82F3B82-484E-B140-35EF-9CA54BF45D1A}"/>
              </a:ext>
            </a:extLst>
          </p:cNvPr>
          <p:cNvSpPr/>
          <p:nvPr/>
        </p:nvSpPr>
        <p:spPr>
          <a:xfrm rot="21263841">
            <a:off x="8915798" y="-451291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01D2EB-C80B-E61E-AA12-7C9E6DD35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148" y="275609"/>
            <a:ext cx="5373654" cy="468493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B4B756E-9B69-97E2-D3A0-0BA92F651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237" y="284658"/>
            <a:ext cx="5373654" cy="467588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3D488C94-979F-2CD8-5BCC-6AAB84C7D862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6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461208E-53CA-73AA-1A5F-CE7EE3994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8585" y="196716"/>
            <a:ext cx="5340229" cy="476382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232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50;p34">
            <a:extLst>
              <a:ext uri="{FF2B5EF4-FFF2-40B4-BE49-F238E27FC236}">
                <a16:creationId xmlns:a16="http://schemas.microsoft.com/office/drawing/2014/main" id="{270EF0DA-DAC2-8100-E398-9DCA3779B4DC}"/>
              </a:ext>
            </a:extLst>
          </p:cNvPr>
          <p:cNvSpPr/>
          <p:nvPr/>
        </p:nvSpPr>
        <p:spPr>
          <a:xfrm>
            <a:off x="5694061" y="3156773"/>
            <a:ext cx="1181314" cy="1066220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50;p34">
            <a:extLst>
              <a:ext uri="{FF2B5EF4-FFF2-40B4-BE49-F238E27FC236}">
                <a16:creationId xmlns:a16="http://schemas.microsoft.com/office/drawing/2014/main" id="{6D11E32B-7F3C-7948-56C8-242C88F02E72}"/>
              </a:ext>
            </a:extLst>
          </p:cNvPr>
          <p:cNvSpPr/>
          <p:nvPr/>
        </p:nvSpPr>
        <p:spPr>
          <a:xfrm>
            <a:off x="1785179" y="3156773"/>
            <a:ext cx="1181314" cy="1066220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50;p34">
            <a:extLst>
              <a:ext uri="{FF2B5EF4-FFF2-40B4-BE49-F238E27FC236}">
                <a16:creationId xmlns:a16="http://schemas.microsoft.com/office/drawing/2014/main" id="{57893FDD-DF08-5951-D495-FBC676DA24A8}"/>
              </a:ext>
            </a:extLst>
          </p:cNvPr>
          <p:cNvSpPr/>
          <p:nvPr/>
        </p:nvSpPr>
        <p:spPr>
          <a:xfrm>
            <a:off x="5694061" y="1239104"/>
            <a:ext cx="1181314" cy="1066220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A92E4F"/>
                </a:solidFill>
              </a:rPr>
              <a:t>MVP</a:t>
            </a:r>
            <a:endParaRPr sz="4800" dirty="0">
              <a:solidFill>
                <a:srgbClr val="A92E4F"/>
              </a:solidFill>
            </a:endParaRPr>
          </a:p>
        </p:txBody>
      </p:sp>
      <p:sp>
        <p:nvSpPr>
          <p:cNvPr id="244" name="Google Shape;244;p34"/>
          <p:cNvSpPr txBox="1">
            <a:spLocks noGrp="1"/>
          </p:cNvSpPr>
          <p:nvPr>
            <p:ph type="subTitle" idx="3"/>
          </p:nvPr>
        </p:nvSpPr>
        <p:spPr>
          <a:xfrm>
            <a:off x="1265287" y="2429417"/>
            <a:ext cx="2315758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INVENTARIO</a:t>
            </a:r>
            <a:endParaRPr sz="2800" dirty="0"/>
          </a:p>
        </p:txBody>
      </p:sp>
      <p:sp>
        <p:nvSpPr>
          <p:cNvPr id="245" name="Google Shape;245;p34"/>
          <p:cNvSpPr txBox="1">
            <a:spLocks noGrp="1"/>
          </p:cNvSpPr>
          <p:nvPr>
            <p:ph type="subTitle" idx="4"/>
          </p:nvPr>
        </p:nvSpPr>
        <p:spPr>
          <a:xfrm>
            <a:off x="5299158" y="2440099"/>
            <a:ext cx="2154539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DEMANDA</a:t>
            </a:r>
            <a:endParaRPr sz="2800" dirty="0"/>
          </a:p>
        </p:txBody>
      </p:sp>
      <p:sp>
        <p:nvSpPr>
          <p:cNvPr id="248" name="Google Shape;248;p34"/>
          <p:cNvSpPr txBox="1">
            <a:spLocks noGrp="1"/>
          </p:cNvSpPr>
          <p:nvPr>
            <p:ph type="subTitle" idx="7"/>
          </p:nvPr>
        </p:nvSpPr>
        <p:spPr>
          <a:xfrm>
            <a:off x="1714000" y="4391686"/>
            <a:ext cx="1945876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PEDIDO</a:t>
            </a:r>
            <a:endParaRPr sz="2800" dirty="0"/>
          </a:p>
        </p:txBody>
      </p:sp>
      <p:sp>
        <p:nvSpPr>
          <p:cNvPr id="249" name="Google Shape;249;p34"/>
          <p:cNvSpPr txBox="1">
            <a:spLocks noGrp="1"/>
          </p:cNvSpPr>
          <p:nvPr>
            <p:ph type="subTitle" idx="8"/>
          </p:nvPr>
        </p:nvSpPr>
        <p:spPr>
          <a:xfrm>
            <a:off x="5484125" y="4401872"/>
            <a:ext cx="27825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ANÁLISIS</a:t>
            </a:r>
            <a:endParaRPr sz="2800" dirty="0"/>
          </a:p>
        </p:txBody>
      </p:sp>
      <p:sp>
        <p:nvSpPr>
          <p:cNvPr id="250" name="Google Shape;250;p34"/>
          <p:cNvSpPr/>
          <p:nvPr/>
        </p:nvSpPr>
        <p:spPr>
          <a:xfrm>
            <a:off x="1776945" y="1244319"/>
            <a:ext cx="1181314" cy="1066220"/>
          </a:xfrm>
          <a:prstGeom prst="rect">
            <a:avLst/>
          </a:prstGeom>
          <a:solidFill>
            <a:srgbClr val="A92E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34"/>
          <p:cNvGrpSpPr/>
          <p:nvPr/>
        </p:nvGrpSpPr>
        <p:grpSpPr>
          <a:xfrm>
            <a:off x="1964871" y="1448043"/>
            <a:ext cx="725595" cy="629509"/>
            <a:chOff x="-62150375" y="2297875"/>
            <a:chExt cx="314275" cy="315875"/>
          </a:xfrm>
        </p:grpSpPr>
        <p:sp>
          <p:nvSpPr>
            <p:cNvPr id="262" name="Google Shape;262;p34"/>
            <p:cNvSpPr/>
            <p:nvPr/>
          </p:nvSpPr>
          <p:spPr>
            <a:xfrm>
              <a:off x="-61994425" y="2297875"/>
              <a:ext cx="64600" cy="69925"/>
            </a:xfrm>
            <a:custGeom>
              <a:avLst/>
              <a:gdLst/>
              <a:ahLst/>
              <a:cxnLst/>
              <a:rect l="l" t="t" r="r" b="b"/>
              <a:pathLst>
                <a:path w="2584" h="2797" extrusionOk="0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-62150375" y="2338050"/>
              <a:ext cx="314275" cy="275700"/>
            </a:xfrm>
            <a:custGeom>
              <a:avLst/>
              <a:gdLst/>
              <a:ahLst/>
              <a:cxnLst/>
              <a:rect l="l" t="t" r="r" b="b"/>
              <a:pathLst>
                <a:path w="12571" h="11028" extrusionOk="0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-61972375" y="2430200"/>
              <a:ext cx="20500" cy="60675"/>
            </a:xfrm>
            <a:custGeom>
              <a:avLst/>
              <a:gdLst/>
              <a:ahLst/>
              <a:cxnLst/>
              <a:rect l="l" t="t" r="r" b="b"/>
              <a:pathLst>
                <a:path w="820" h="2427" extrusionOk="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-61909350" y="2430200"/>
              <a:ext cx="19700" cy="60675"/>
            </a:xfrm>
            <a:custGeom>
              <a:avLst/>
              <a:gdLst/>
              <a:ahLst/>
              <a:cxnLst/>
              <a:rect l="l" t="t" r="r" b="b"/>
              <a:pathLst>
                <a:path w="788" h="2427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-62033800" y="2430200"/>
              <a:ext cx="21275" cy="60675"/>
            </a:xfrm>
            <a:custGeom>
              <a:avLst/>
              <a:gdLst/>
              <a:ahLst/>
              <a:cxnLst/>
              <a:rect l="l" t="t" r="r" b="b"/>
              <a:pathLst>
                <a:path w="851" h="2427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8858;p61" descr="wqe">
            <a:extLst>
              <a:ext uri="{FF2B5EF4-FFF2-40B4-BE49-F238E27FC236}">
                <a16:creationId xmlns:a16="http://schemas.microsoft.com/office/drawing/2014/main" id="{894824D1-FAB7-D5CD-CF65-05E6B22B6F20}"/>
              </a:ext>
            </a:extLst>
          </p:cNvPr>
          <p:cNvGrpSpPr>
            <a:grpSpLocks noChangeAspect="1"/>
          </p:cNvGrpSpPr>
          <p:nvPr/>
        </p:nvGrpSpPr>
        <p:grpSpPr>
          <a:xfrm>
            <a:off x="5929116" y="3384609"/>
            <a:ext cx="631147" cy="648026"/>
            <a:chOff x="-62150375" y="2664925"/>
            <a:chExt cx="316650" cy="318225"/>
          </a:xfrm>
        </p:grpSpPr>
        <p:sp>
          <p:nvSpPr>
            <p:cNvPr id="21" name="Google Shape;8859;p61">
              <a:extLst>
                <a:ext uri="{FF2B5EF4-FFF2-40B4-BE49-F238E27FC236}">
                  <a16:creationId xmlns:a16="http://schemas.microsoft.com/office/drawing/2014/main" id="{ECE275B8-B3A8-C043-EE2B-EB90462930F7}"/>
                </a:ext>
              </a:extLst>
            </p:cNvPr>
            <p:cNvSpPr>
              <a:spLocks/>
            </p:cNvSpPr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60;p61">
              <a:extLst>
                <a:ext uri="{FF2B5EF4-FFF2-40B4-BE49-F238E27FC236}">
                  <a16:creationId xmlns:a16="http://schemas.microsoft.com/office/drawing/2014/main" id="{3903A4F7-DFD9-16FF-31AE-F3C7DF05CD5F}"/>
                </a:ext>
              </a:extLst>
            </p:cNvPr>
            <p:cNvSpPr>
              <a:spLocks/>
            </p:cNvSpPr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61;p61">
              <a:extLst>
                <a:ext uri="{FF2B5EF4-FFF2-40B4-BE49-F238E27FC236}">
                  <a16:creationId xmlns:a16="http://schemas.microsoft.com/office/drawing/2014/main" id="{BA6B7CD8-B371-FB9C-572C-C245947FB14C}"/>
                </a:ext>
              </a:extLst>
            </p:cNvPr>
            <p:cNvSpPr>
              <a:spLocks/>
            </p:cNvSpPr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62;p61">
              <a:extLst>
                <a:ext uri="{FF2B5EF4-FFF2-40B4-BE49-F238E27FC236}">
                  <a16:creationId xmlns:a16="http://schemas.microsoft.com/office/drawing/2014/main" id="{6E597467-8971-A6AA-74B1-221F924BDEB9}"/>
                </a:ext>
              </a:extLst>
            </p:cNvPr>
            <p:cNvSpPr>
              <a:spLocks/>
            </p:cNvSpPr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8425;p59">
            <a:extLst>
              <a:ext uri="{FF2B5EF4-FFF2-40B4-BE49-F238E27FC236}">
                <a16:creationId xmlns:a16="http://schemas.microsoft.com/office/drawing/2014/main" id="{378453A3-B9DE-945A-CA2A-6F531DC2B5B5}"/>
              </a:ext>
            </a:extLst>
          </p:cNvPr>
          <p:cNvGrpSpPr/>
          <p:nvPr/>
        </p:nvGrpSpPr>
        <p:grpSpPr>
          <a:xfrm>
            <a:off x="2039905" y="3350630"/>
            <a:ext cx="671862" cy="682005"/>
            <a:chOff x="5053900" y="4993700"/>
            <a:chExt cx="483150" cy="483275"/>
          </a:xfrm>
          <a:solidFill>
            <a:schemeClr val="accent6"/>
          </a:solidFill>
        </p:grpSpPr>
        <p:sp>
          <p:nvSpPr>
            <p:cNvPr id="26" name="Google Shape;8426;p59">
              <a:extLst>
                <a:ext uri="{FF2B5EF4-FFF2-40B4-BE49-F238E27FC236}">
                  <a16:creationId xmlns:a16="http://schemas.microsoft.com/office/drawing/2014/main" id="{E910360D-9285-0EBA-BF02-C46CB742F3B6}"/>
                </a:ext>
              </a:extLst>
            </p:cNvPr>
            <p:cNvSpPr/>
            <p:nvPr/>
          </p:nvSpPr>
          <p:spPr>
            <a:xfrm>
              <a:off x="505390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2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2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9" y="17953"/>
                  </a:lnTo>
                  <a:lnTo>
                    <a:pt x="10029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8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7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3" y="53"/>
                    <a:pt x="9698" y="0"/>
                    <a:pt x="94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27" name="Google Shape;8427;p59">
              <a:extLst>
                <a:ext uri="{FF2B5EF4-FFF2-40B4-BE49-F238E27FC236}">
                  <a16:creationId xmlns:a16="http://schemas.microsoft.com/office/drawing/2014/main" id="{B6832304-3C39-8F6E-5C0D-85EBD0B7CC15}"/>
                </a:ext>
              </a:extLst>
            </p:cNvPr>
            <p:cNvSpPr/>
            <p:nvPr/>
          </p:nvSpPr>
          <p:spPr>
            <a:xfrm>
              <a:off x="5123725" y="5264025"/>
              <a:ext cx="105200" cy="61775"/>
            </a:xfrm>
            <a:custGeom>
              <a:avLst/>
              <a:gdLst/>
              <a:ahLst/>
              <a:cxnLst/>
              <a:rect l="l" t="t" r="r" b="b"/>
              <a:pathLst>
                <a:path w="4208" h="2471" extrusionOk="0">
                  <a:moveTo>
                    <a:pt x="3561" y="1"/>
                  </a:moveTo>
                  <a:cubicBezTo>
                    <a:pt x="3462" y="1"/>
                    <a:pt x="3362" y="26"/>
                    <a:pt x="3271" y="81"/>
                  </a:cubicBezTo>
                  <a:lnTo>
                    <a:pt x="1523" y="1122"/>
                  </a:lnTo>
                  <a:lnTo>
                    <a:pt x="1139" y="449"/>
                  </a:lnTo>
                  <a:cubicBezTo>
                    <a:pt x="1035" y="266"/>
                    <a:pt x="844" y="162"/>
                    <a:pt x="647" y="162"/>
                  </a:cubicBezTo>
                  <a:cubicBezTo>
                    <a:pt x="551" y="162"/>
                    <a:pt x="455" y="187"/>
                    <a:pt x="366" y="238"/>
                  </a:cubicBezTo>
                  <a:cubicBezTo>
                    <a:pt x="95" y="392"/>
                    <a:pt x="1" y="736"/>
                    <a:pt x="155" y="1008"/>
                  </a:cubicBezTo>
                  <a:lnTo>
                    <a:pt x="825" y="2185"/>
                  </a:lnTo>
                  <a:lnTo>
                    <a:pt x="831" y="2191"/>
                  </a:lnTo>
                  <a:cubicBezTo>
                    <a:pt x="831" y="2194"/>
                    <a:pt x="831" y="2194"/>
                    <a:pt x="831" y="2194"/>
                  </a:cubicBezTo>
                  <a:cubicBezTo>
                    <a:pt x="834" y="2200"/>
                    <a:pt x="837" y="2203"/>
                    <a:pt x="840" y="2206"/>
                  </a:cubicBezTo>
                  <a:lnTo>
                    <a:pt x="849" y="2224"/>
                  </a:lnTo>
                  <a:lnTo>
                    <a:pt x="861" y="2240"/>
                  </a:lnTo>
                  <a:lnTo>
                    <a:pt x="874" y="2255"/>
                  </a:lnTo>
                  <a:lnTo>
                    <a:pt x="883" y="2270"/>
                  </a:lnTo>
                  <a:lnTo>
                    <a:pt x="898" y="2282"/>
                  </a:lnTo>
                  <a:lnTo>
                    <a:pt x="910" y="2297"/>
                  </a:lnTo>
                  <a:lnTo>
                    <a:pt x="922" y="2312"/>
                  </a:lnTo>
                  <a:lnTo>
                    <a:pt x="937" y="2324"/>
                  </a:lnTo>
                  <a:lnTo>
                    <a:pt x="949" y="2336"/>
                  </a:lnTo>
                  <a:lnTo>
                    <a:pt x="964" y="2348"/>
                  </a:lnTo>
                  <a:cubicBezTo>
                    <a:pt x="970" y="2351"/>
                    <a:pt x="973" y="2354"/>
                    <a:pt x="979" y="2357"/>
                  </a:cubicBezTo>
                  <a:lnTo>
                    <a:pt x="994" y="2369"/>
                  </a:lnTo>
                  <a:lnTo>
                    <a:pt x="1009" y="2378"/>
                  </a:lnTo>
                  <a:lnTo>
                    <a:pt x="1028" y="2391"/>
                  </a:lnTo>
                  <a:lnTo>
                    <a:pt x="1040" y="2400"/>
                  </a:lnTo>
                  <a:lnTo>
                    <a:pt x="1058" y="2409"/>
                  </a:lnTo>
                  <a:lnTo>
                    <a:pt x="1073" y="2415"/>
                  </a:lnTo>
                  <a:cubicBezTo>
                    <a:pt x="1079" y="2418"/>
                    <a:pt x="1085" y="2421"/>
                    <a:pt x="1091" y="2424"/>
                  </a:cubicBezTo>
                  <a:lnTo>
                    <a:pt x="1106" y="2430"/>
                  </a:lnTo>
                  <a:lnTo>
                    <a:pt x="1124" y="2436"/>
                  </a:lnTo>
                  <a:lnTo>
                    <a:pt x="1139" y="2442"/>
                  </a:lnTo>
                  <a:lnTo>
                    <a:pt x="1160" y="2448"/>
                  </a:lnTo>
                  <a:lnTo>
                    <a:pt x="1176" y="2454"/>
                  </a:lnTo>
                  <a:lnTo>
                    <a:pt x="1197" y="2457"/>
                  </a:lnTo>
                  <a:lnTo>
                    <a:pt x="1212" y="2460"/>
                  </a:lnTo>
                  <a:lnTo>
                    <a:pt x="1233" y="2463"/>
                  </a:lnTo>
                  <a:lnTo>
                    <a:pt x="1245" y="2466"/>
                  </a:lnTo>
                  <a:cubicBezTo>
                    <a:pt x="1254" y="2466"/>
                    <a:pt x="1263" y="2466"/>
                    <a:pt x="1269" y="2469"/>
                  </a:cubicBezTo>
                  <a:cubicBezTo>
                    <a:pt x="1272" y="2470"/>
                    <a:pt x="1274" y="2470"/>
                    <a:pt x="1276" y="2470"/>
                  </a:cubicBezTo>
                  <a:cubicBezTo>
                    <a:pt x="1279" y="2470"/>
                    <a:pt x="1279" y="2469"/>
                    <a:pt x="1281" y="2469"/>
                  </a:cubicBezTo>
                  <a:lnTo>
                    <a:pt x="1369" y="2469"/>
                  </a:lnTo>
                  <a:lnTo>
                    <a:pt x="1393" y="2466"/>
                  </a:lnTo>
                  <a:lnTo>
                    <a:pt x="1408" y="2463"/>
                  </a:lnTo>
                  <a:cubicBezTo>
                    <a:pt x="1414" y="2463"/>
                    <a:pt x="1420" y="2463"/>
                    <a:pt x="1426" y="2460"/>
                  </a:cubicBezTo>
                  <a:lnTo>
                    <a:pt x="1444" y="2457"/>
                  </a:lnTo>
                  <a:lnTo>
                    <a:pt x="1462" y="2451"/>
                  </a:lnTo>
                  <a:lnTo>
                    <a:pt x="1480" y="2448"/>
                  </a:lnTo>
                  <a:lnTo>
                    <a:pt x="1499" y="2442"/>
                  </a:lnTo>
                  <a:lnTo>
                    <a:pt x="1517" y="2436"/>
                  </a:lnTo>
                  <a:cubicBezTo>
                    <a:pt x="1523" y="2433"/>
                    <a:pt x="1529" y="2430"/>
                    <a:pt x="1535" y="2427"/>
                  </a:cubicBezTo>
                  <a:lnTo>
                    <a:pt x="1553" y="2421"/>
                  </a:lnTo>
                  <a:lnTo>
                    <a:pt x="1568" y="2412"/>
                  </a:lnTo>
                  <a:lnTo>
                    <a:pt x="1586" y="2403"/>
                  </a:lnTo>
                  <a:cubicBezTo>
                    <a:pt x="1589" y="2403"/>
                    <a:pt x="1595" y="2400"/>
                    <a:pt x="1598" y="2397"/>
                  </a:cubicBezTo>
                  <a:cubicBezTo>
                    <a:pt x="1600" y="2395"/>
                    <a:pt x="1600" y="2395"/>
                    <a:pt x="1601" y="2395"/>
                  </a:cubicBezTo>
                  <a:cubicBezTo>
                    <a:pt x="1601" y="2395"/>
                    <a:pt x="1601" y="2395"/>
                    <a:pt x="1601" y="2394"/>
                  </a:cubicBezTo>
                  <a:lnTo>
                    <a:pt x="1607" y="2391"/>
                  </a:lnTo>
                  <a:lnTo>
                    <a:pt x="3851" y="1053"/>
                  </a:lnTo>
                  <a:cubicBezTo>
                    <a:pt x="4119" y="893"/>
                    <a:pt x="4207" y="546"/>
                    <a:pt x="4047" y="277"/>
                  </a:cubicBezTo>
                  <a:cubicBezTo>
                    <a:pt x="3941" y="99"/>
                    <a:pt x="3753" y="1"/>
                    <a:pt x="35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" name="Google Shape;8882;p61">
            <a:extLst>
              <a:ext uri="{FF2B5EF4-FFF2-40B4-BE49-F238E27FC236}">
                <a16:creationId xmlns:a16="http://schemas.microsoft.com/office/drawing/2014/main" id="{4AD85D65-345C-1F4F-029A-0F5FD9AC37D9}"/>
              </a:ext>
            </a:extLst>
          </p:cNvPr>
          <p:cNvGrpSpPr/>
          <p:nvPr/>
        </p:nvGrpSpPr>
        <p:grpSpPr>
          <a:xfrm>
            <a:off x="5894410" y="1440751"/>
            <a:ext cx="780616" cy="662926"/>
            <a:chOff x="-63665750" y="1914325"/>
            <a:chExt cx="328450" cy="316450"/>
          </a:xfrm>
        </p:grpSpPr>
        <p:sp>
          <p:nvSpPr>
            <p:cNvPr id="29" name="Google Shape;8883;p61">
              <a:extLst>
                <a:ext uri="{FF2B5EF4-FFF2-40B4-BE49-F238E27FC236}">
                  <a16:creationId xmlns:a16="http://schemas.microsoft.com/office/drawing/2014/main" id="{3887BD05-B8E0-84F1-A0D0-0216EFC11CB1}"/>
                </a:ext>
              </a:extLst>
            </p:cNvPr>
            <p:cNvSpPr/>
            <p:nvPr/>
          </p:nvSpPr>
          <p:spPr>
            <a:xfrm>
              <a:off x="-63665750" y="1914325"/>
              <a:ext cx="328450" cy="316450"/>
            </a:xfrm>
            <a:custGeom>
              <a:avLst/>
              <a:gdLst/>
              <a:ahLst/>
              <a:cxnLst/>
              <a:rect l="l" t="t" r="r" b="b"/>
              <a:pathLst>
                <a:path w="13138" h="12658" extrusionOk="0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884;p61">
              <a:extLst>
                <a:ext uri="{FF2B5EF4-FFF2-40B4-BE49-F238E27FC236}">
                  <a16:creationId xmlns:a16="http://schemas.microsoft.com/office/drawing/2014/main" id="{FD24C773-BED7-034B-5DD7-A725D547776C}"/>
                </a:ext>
              </a:extLst>
            </p:cNvPr>
            <p:cNvSpPr/>
            <p:nvPr/>
          </p:nvSpPr>
          <p:spPr>
            <a:xfrm>
              <a:off x="-63524775" y="1955275"/>
              <a:ext cx="123675" cy="134700"/>
            </a:xfrm>
            <a:custGeom>
              <a:avLst/>
              <a:gdLst/>
              <a:ahLst/>
              <a:cxnLst/>
              <a:rect l="l" t="t" r="r" b="b"/>
              <a:pathLst>
                <a:path w="4947" h="5388" extrusionOk="0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2E2D630F-E76B-D0B4-F9BD-D5E781DF0903}"/>
              </a:ext>
            </a:extLst>
          </p:cNvPr>
          <p:cNvSpPr/>
          <p:nvPr/>
        </p:nvSpPr>
        <p:spPr>
          <a:xfrm rot="21263841">
            <a:off x="-545190" y="490003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18E03DC-5132-F2F9-3487-417514C083EE}"/>
              </a:ext>
            </a:extLst>
          </p:cNvPr>
          <p:cNvSpPr/>
          <p:nvPr/>
        </p:nvSpPr>
        <p:spPr>
          <a:xfrm rot="21263841">
            <a:off x="8915798" y="-451291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71BD849-EA47-2C30-5FA5-C26150EFE807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7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3" grpId="0" animBg="1"/>
      <p:bldP spid="32" grpId="0" animBg="1"/>
      <p:bldP spid="244" grpId="0" build="p"/>
      <p:bldP spid="245" grpId="0" build="p"/>
      <p:bldP spid="248" grpId="0" build="p"/>
      <p:bldP spid="249" grpId="0" build="p"/>
      <p:bldP spid="25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3631049D-60B7-103A-71F2-D52EB13F4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>
            <a:extLst>
              <a:ext uri="{FF2B5EF4-FFF2-40B4-BE49-F238E27FC236}">
                <a16:creationId xmlns:a16="http://schemas.microsoft.com/office/drawing/2014/main" id="{19885D8A-05B9-07E2-0C0D-6D8C4B0246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588" y="1518987"/>
            <a:ext cx="2298357" cy="2105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A92E4F"/>
                </a:solidFill>
              </a:rPr>
              <a:t>MVP   </a:t>
            </a:r>
            <a:br>
              <a:rPr lang="en" sz="3600" dirty="0">
                <a:solidFill>
                  <a:srgbClr val="A92E4F"/>
                </a:solidFill>
              </a:rPr>
            </a:br>
            <a:r>
              <a:rPr lang="en" sz="3600" dirty="0">
                <a:solidFill>
                  <a:srgbClr val="A92E4F"/>
                </a:solidFill>
              </a:rPr>
              <a:t>-</a:t>
            </a:r>
            <a:br>
              <a:rPr lang="en" sz="3600" dirty="0">
                <a:solidFill>
                  <a:srgbClr val="A92E4F"/>
                </a:solidFill>
              </a:rPr>
            </a:br>
            <a:r>
              <a:rPr lang="en" sz="3600" dirty="0">
                <a:solidFill>
                  <a:srgbClr val="A92E4F"/>
                </a:solidFill>
              </a:rPr>
              <a:t> </a:t>
            </a:r>
            <a:r>
              <a:rPr lang="en" sz="4400" i="1" dirty="0">
                <a:solidFill>
                  <a:srgbClr val="A92E4F"/>
                </a:solidFill>
              </a:rPr>
              <a:t>DEMO</a:t>
            </a:r>
            <a:endParaRPr sz="3600" i="1" dirty="0">
              <a:solidFill>
                <a:srgbClr val="A92E4F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6A6A461-59F4-073B-E623-2F8EC6BECFF3}"/>
              </a:ext>
            </a:extLst>
          </p:cNvPr>
          <p:cNvSpPr/>
          <p:nvPr/>
        </p:nvSpPr>
        <p:spPr>
          <a:xfrm rot="21263841">
            <a:off x="-545190" y="490003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A172CC1-4641-6430-63D1-C53EF0EEC12B}"/>
              </a:ext>
            </a:extLst>
          </p:cNvPr>
          <p:cNvSpPr/>
          <p:nvPr/>
        </p:nvSpPr>
        <p:spPr>
          <a:xfrm rot="21263841">
            <a:off x="8915798" y="-451291"/>
            <a:ext cx="727732" cy="4917404"/>
          </a:xfrm>
          <a:prstGeom prst="rect">
            <a:avLst/>
          </a:prstGeom>
          <a:solidFill>
            <a:srgbClr val="A92E4F"/>
          </a:solidFill>
          <a:ln>
            <a:solidFill>
              <a:srgbClr val="A92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2ED927F-4459-1E9E-BBCE-2F932069324D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8</a:t>
            </a:r>
          </a:p>
        </p:txBody>
      </p:sp>
      <p:pic>
        <p:nvPicPr>
          <p:cNvPr id="13" name="Video de WhatsApp 2025-03-13 a las 19.51.47_a5afa69b">
            <a:hlinkClick r:id="" action="ppaction://media"/>
            <a:extLst>
              <a:ext uri="{FF2B5EF4-FFF2-40B4-BE49-F238E27FC236}">
                <a16:creationId xmlns:a16="http://schemas.microsoft.com/office/drawing/2014/main" id="{CA0374A8-0E7D-C9C8-9DE8-DEB9D249F5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44317" y="0"/>
            <a:ext cx="3374388" cy="5111287"/>
          </a:xfrm>
          <a:prstGeom prst="rect">
            <a:avLst/>
          </a:prstGeom>
        </p:spPr>
      </p:pic>
      <p:pic>
        <p:nvPicPr>
          <p:cNvPr id="16" name="Imagen 15" descr="Un dibujo de un personaje de caricatura&#10;&#10;El contenido generado por IA puede ser incorrecto.">
            <a:extLst>
              <a:ext uri="{FF2B5EF4-FFF2-40B4-BE49-F238E27FC236}">
                <a16:creationId xmlns:a16="http://schemas.microsoft.com/office/drawing/2014/main" id="{B232CC50-6228-C088-2F6E-6D3DCD558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076" y="1484299"/>
            <a:ext cx="3374388" cy="33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6647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1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ogistic Transport Company Profile by Slidesgo">
  <a:themeElements>
    <a:clrScheme name="Simple Light">
      <a:dk1>
        <a:srgbClr val="CC0000"/>
      </a:dk1>
      <a:lt1>
        <a:srgbClr val="161616"/>
      </a:lt1>
      <a:dk2>
        <a:srgbClr val="F3F3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E550197E15A354DB1886C7DBE62E5A3" ma:contentTypeVersion="5" ma:contentTypeDescription="Crear nuevo documento." ma:contentTypeScope="" ma:versionID="44be81343eb50bcbeee25b15202db09f">
  <xsd:schema xmlns:xsd="http://www.w3.org/2001/XMLSchema" xmlns:xs="http://www.w3.org/2001/XMLSchema" xmlns:p="http://schemas.microsoft.com/office/2006/metadata/properties" xmlns:ns3="de280148-da7b-4831-b890-5a51c3cfd433" targetNamespace="http://schemas.microsoft.com/office/2006/metadata/properties" ma:root="true" ma:fieldsID="42269d83c5f294df28d83f7ef7ee190a" ns3:_="">
    <xsd:import namespace="de280148-da7b-4831-b890-5a51c3cfd433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280148-da7b-4831-b890-5a51c3cfd433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9D065A-02FE-4451-863C-A0321463C435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de280148-da7b-4831-b890-5a51c3cfd433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D226354-B3B3-472B-B4E4-111CE0D844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280148-da7b-4831-b890-5a51c3cfd4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6DDF2D-11D1-48FD-BFB0-3D59682A52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2892</TotalTime>
  <Words>341</Words>
  <Application>Microsoft Office PowerPoint</Application>
  <PresentationFormat>Presentación en pantalla (16:9)</PresentationFormat>
  <Paragraphs>213</Paragraphs>
  <Slides>24</Slides>
  <Notes>24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Kanit SemiBold</vt:lpstr>
      <vt:lpstr>Open Sans</vt:lpstr>
      <vt:lpstr>Work Sans</vt:lpstr>
      <vt:lpstr>Kanit</vt:lpstr>
      <vt:lpstr>Arial</vt:lpstr>
      <vt:lpstr>Logistic Transport Company Profile by Slidesgo</vt:lpstr>
      <vt:lpstr>Presentación de PowerPoint</vt:lpstr>
      <vt:lpstr>GASTROSTOCK</vt:lpstr>
      <vt:lpstr>GASTROSTOCK</vt:lpstr>
      <vt:lpstr>46.100 €/M</vt:lpstr>
      <vt:lpstr>FREEMIUM</vt:lpstr>
      <vt:lpstr>Presentación de PowerPoint</vt:lpstr>
      <vt:lpstr>Presentación de PowerPoint</vt:lpstr>
      <vt:lpstr>MVP</vt:lpstr>
      <vt:lpstr>MVP    -  DEMO</vt:lpstr>
      <vt:lpstr>93.000 €</vt:lpstr>
      <vt:lpstr>COSTES</vt:lpstr>
      <vt:lpstr>EQUIPO</vt:lpstr>
      <vt:lpstr>SPRINTS</vt:lpstr>
      <vt:lpstr>SPRINT</vt:lpstr>
      <vt:lpstr>SPRINT</vt:lpstr>
      <vt:lpstr>SPRINT</vt:lpstr>
      <vt:lpstr>SPRINT</vt:lpstr>
      <vt:lpstr>SPRINT</vt:lpstr>
      <vt:lpstr>SPRINT</vt:lpstr>
      <vt:lpstr>SPRINT</vt:lpstr>
      <vt:lpstr>SPRINT</vt:lpstr>
      <vt:lpstr>SPRINT</vt:lpstr>
      <vt:lpstr>SPRINT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Alonso Portillo Sánchez</dc:creator>
  <cp:lastModifiedBy>ALONSO PORTILLO SANCHEZ</cp:lastModifiedBy>
  <cp:revision>42</cp:revision>
  <dcterms:modified xsi:type="dcterms:W3CDTF">2025-03-13T22:46:06Z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0x0101000E550197E15A354DB1886C7DBE62E5A3</vt:lpwstr>
  </property>
</Properties>
</file>